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9" r:id="rId2"/>
    <p:sldId id="256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1" r:id="rId16"/>
    <p:sldId id="273" r:id="rId17"/>
    <p:sldId id="278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CE168-152D-B142-A3AD-71EB5D412AFE}" v="3" dt="2024-08-13T22:19:09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Wu" userId="6bfbaf70-4159-4c21-8c3a-ff4eb7340649" providerId="ADAL" clId="{B32CE168-152D-B142-A3AD-71EB5D412AFE}"/>
    <pc:docChg chg="undo custSel addSld modSld">
      <pc:chgData name="Ashley Wu" userId="6bfbaf70-4159-4c21-8c3a-ff4eb7340649" providerId="ADAL" clId="{B32CE168-152D-B142-A3AD-71EB5D412AFE}" dt="2024-09-04T12:07:49.219" v="1443" actId="404"/>
      <pc:docMkLst>
        <pc:docMk/>
      </pc:docMkLst>
      <pc:sldChg chg="addSp delSp modSp mod">
        <pc:chgData name="Ashley Wu" userId="6bfbaf70-4159-4c21-8c3a-ff4eb7340649" providerId="ADAL" clId="{B32CE168-152D-B142-A3AD-71EB5D412AFE}" dt="2024-08-13T22:25:32.004" v="25" actId="113"/>
        <pc:sldMkLst>
          <pc:docMk/>
          <pc:sldMk cId="428062983" sldId="256"/>
        </pc:sldMkLst>
        <pc:spChg chg="del">
          <ac:chgData name="Ashley Wu" userId="6bfbaf70-4159-4c21-8c3a-ff4eb7340649" providerId="ADAL" clId="{B32CE168-152D-B142-A3AD-71EB5D412AFE}" dt="2024-08-13T22:24:06.089" v="11" actId="478"/>
          <ac:spMkLst>
            <pc:docMk/>
            <pc:sldMk cId="428062983" sldId="256"/>
            <ac:spMk id="3" creationId="{97C1CD6C-5A4F-18F9-791C-1A52D527E665}"/>
          </ac:spMkLst>
        </pc:spChg>
        <pc:spChg chg="add del mod">
          <ac:chgData name="Ashley Wu" userId="6bfbaf70-4159-4c21-8c3a-ff4eb7340649" providerId="ADAL" clId="{B32CE168-152D-B142-A3AD-71EB5D412AFE}" dt="2024-08-13T22:24:00.355" v="10"/>
          <ac:spMkLst>
            <pc:docMk/>
            <pc:sldMk cId="428062983" sldId="256"/>
            <ac:spMk id="5" creationId="{945A6742-3D15-CAE2-2DA7-B1F6354A7FDD}"/>
          </ac:spMkLst>
        </pc:spChg>
        <pc:spChg chg="add mod">
          <ac:chgData name="Ashley Wu" userId="6bfbaf70-4159-4c21-8c3a-ff4eb7340649" providerId="ADAL" clId="{B32CE168-152D-B142-A3AD-71EB5D412AFE}" dt="2024-08-13T22:25:32.004" v="25" actId="113"/>
          <ac:spMkLst>
            <pc:docMk/>
            <pc:sldMk cId="428062983" sldId="256"/>
            <ac:spMk id="6" creationId="{39E3CE36-9297-9CE2-FDC4-E755EB0A3E3A}"/>
          </ac:spMkLst>
        </pc:spChg>
        <pc:picChg chg="mod">
          <ac:chgData name="Ashley Wu" userId="6bfbaf70-4159-4c21-8c3a-ff4eb7340649" providerId="ADAL" clId="{B32CE168-152D-B142-A3AD-71EB5D412AFE}" dt="2024-08-13T22:24:13.112" v="15" actId="1076"/>
          <ac:picMkLst>
            <pc:docMk/>
            <pc:sldMk cId="428062983" sldId="256"/>
            <ac:picMk id="4" creationId="{871D0A87-4252-5747-7F62-CEEF2669FD9E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29:03" v="169" actId="1076"/>
        <pc:sldMkLst>
          <pc:docMk/>
          <pc:sldMk cId="3184281780" sldId="258"/>
        </pc:sldMkLst>
        <pc:spChg chg="add del mod">
          <ac:chgData name="Ashley Wu" userId="6bfbaf70-4159-4c21-8c3a-ff4eb7340649" providerId="ADAL" clId="{B32CE168-152D-B142-A3AD-71EB5D412AFE}" dt="2024-08-13T22:28:59.112" v="168" actId="478"/>
          <ac:spMkLst>
            <pc:docMk/>
            <pc:sldMk cId="3184281780" sldId="258"/>
            <ac:spMk id="3" creationId="{7A693D37-7586-E7D4-1E41-61D83BD5A3EC}"/>
          </ac:spMkLst>
        </pc:spChg>
        <pc:spChg chg="add mod">
          <ac:chgData name="Ashley Wu" userId="6bfbaf70-4159-4c21-8c3a-ff4eb7340649" providerId="ADAL" clId="{B32CE168-152D-B142-A3AD-71EB5D412AFE}" dt="2024-08-13T22:29:03" v="169" actId="1076"/>
          <ac:spMkLst>
            <pc:docMk/>
            <pc:sldMk cId="3184281780" sldId="258"/>
            <ac:spMk id="4" creationId="{219E31AD-0F82-C70B-A3BB-B86DA675179A}"/>
          </ac:spMkLst>
        </pc:spChg>
      </pc:sldChg>
      <pc:sldChg chg="modSp mod">
        <pc:chgData name="Ashley Wu" userId="6bfbaf70-4159-4c21-8c3a-ff4eb7340649" providerId="ADAL" clId="{B32CE168-152D-B142-A3AD-71EB5D412AFE}" dt="2024-08-13T22:18:48.328" v="5" actId="29295"/>
        <pc:sldMkLst>
          <pc:docMk/>
          <pc:sldMk cId="3698113664" sldId="259"/>
        </pc:sldMkLst>
        <pc:spChg chg="mod">
          <ac:chgData name="Ashley Wu" userId="6bfbaf70-4159-4c21-8c3a-ff4eb7340649" providerId="ADAL" clId="{B32CE168-152D-B142-A3AD-71EB5D412AFE}" dt="2024-08-13T22:18:41.196" v="4" actId="1076"/>
          <ac:spMkLst>
            <pc:docMk/>
            <pc:sldMk cId="3698113664" sldId="259"/>
            <ac:spMk id="2" creationId="{B01D38B3-1D4E-4B06-258B-CF92DE6046B3}"/>
          </ac:spMkLst>
        </pc:spChg>
        <pc:picChg chg="mod">
          <ac:chgData name="Ashley Wu" userId="6bfbaf70-4159-4c21-8c3a-ff4eb7340649" providerId="ADAL" clId="{B32CE168-152D-B142-A3AD-71EB5D412AFE}" dt="2024-08-13T22:18:48.328" v="5" actId="29295"/>
          <ac:picMkLst>
            <pc:docMk/>
            <pc:sldMk cId="3698113664" sldId="259"/>
            <ac:picMk id="8" creationId="{114001E4-5210-2053-AF1E-DF2E32B8C3A8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29:35.681" v="175" actId="1076"/>
        <pc:sldMkLst>
          <pc:docMk/>
          <pc:sldMk cId="55047022" sldId="260"/>
        </pc:sldMkLst>
        <pc:spChg chg="add del mod">
          <ac:chgData name="Ashley Wu" userId="6bfbaf70-4159-4c21-8c3a-ff4eb7340649" providerId="ADAL" clId="{B32CE168-152D-B142-A3AD-71EB5D412AFE}" dt="2024-08-13T22:29:28.534" v="173" actId="478"/>
          <ac:spMkLst>
            <pc:docMk/>
            <pc:sldMk cId="55047022" sldId="260"/>
            <ac:spMk id="3" creationId="{7FA46105-9772-066C-82D2-0D8759F5CE4F}"/>
          </ac:spMkLst>
        </pc:spChg>
        <pc:spChg chg="add del mod">
          <ac:chgData name="Ashley Wu" userId="6bfbaf70-4159-4c21-8c3a-ff4eb7340649" providerId="ADAL" clId="{B32CE168-152D-B142-A3AD-71EB5D412AFE}" dt="2024-08-13T22:25:15.161" v="22"/>
          <ac:spMkLst>
            <pc:docMk/>
            <pc:sldMk cId="55047022" sldId="260"/>
            <ac:spMk id="4" creationId="{99FBC858-8B6A-27F0-2789-4A37F44588A6}"/>
          </ac:spMkLst>
        </pc:spChg>
        <pc:spChg chg="add del mod">
          <ac:chgData name="Ashley Wu" userId="6bfbaf70-4159-4c21-8c3a-ff4eb7340649" providerId="ADAL" clId="{B32CE168-152D-B142-A3AD-71EB5D412AFE}" dt="2024-08-13T22:25:14.996" v="21"/>
          <ac:spMkLst>
            <pc:docMk/>
            <pc:sldMk cId="55047022" sldId="260"/>
            <ac:spMk id="6" creationId="{2A61183E-90BE-A075-9C17-C25B804A59E4}"/>
          </ac:spMkLst>
        </pc:spChg>
        <pc:spChg chg="add mod">
          <ac:chgData name="Ashley Wu" userId="6bfbaf70-4159-4c21-8c3a-ff4eb7340649" providerId="ADAL" clId="{B32CE168-152D-B142-A3AD-71EB5D412AFE}" dt="2024-08-13T22:29:35.681" v="175" actId="1076"/>
          <ac:spMkLst>
            <pc:docMk/>
            <pc:sldMk cId="55047022" sldId="260"/>
            <ac:spMk id="7" creationId="{FC5AC800-22E5-AC75-1E9B-8949AF6420EB}"/>
          </ac:spMkLst>
        </pc:spChg>
        <pc:picChg chg="mod">
          <ac:chgData name="Ashley Wu" userId="6bfbaf70-4159-4c21-8c3a-ff4eb7340649" providerId="ADAL" clId="{B32CE168-152D-B142-A3AD-71EB5D412AFE}" dt="2024-08-13T22:29:21.419" v="170" actId="1076"/>
          <ac:picMkLst>
            <pc:docMk/>
            <pc:sldMk cId="55047022" sldId="260"/>
            <ac:picMk id="5" creationId="{F5E9B37A-EE1D-E55B-843A-D5405733128A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30:50.480" v="178" actId="1076"/>
        <pc:sldMkLst>
          <pc:docMk/>
          <pc:sldMk cId="2463793796" sldId="261"/>
        </pc:sldMkLst>
        <pc:spChg chg="add del mod">
          <ac:chgData name="Ashley Wu" userId="6bfbaf70-4159-4c21-8c3a-ff4eb7340649" providerId="ADAL" clId="{B32CE168-152D-B142-A3AD-71EB5D412AFE}" dt="2024-08-13T22:30:48.025" v="177" actId="478"/>
          <ac:spMkLst>
            <pc:docMk/>
            <pc:sldMk cId="2463793796" sldId="261"/>
            <ac:spMk id="3" creationId="{B184F59A-DFD0-2E85-7335-76708935E83C}"/>
          </ac:spMkLst>
        </pc:spChg>
        <pc:spChg chg="add mod">
          <ac:chgData name="Ashley Wu" userId="6bfbaf70-4159-4c21-8c3a-ff4eb7340649" providerId="ADAL" clId="{B32CE168-152D-B142-A3AD-71EB5D412AFE}" dt="2024-08-13T22:30:50.480" v="178" actId="1076"/>
          <ac:spMkLst>
            <pc:docMk/>
            <pc:sldMk cId="2463793796" sldId="261"/>
            <ac:spMk id="4" creationId="{C9AC212F-6BF6-282A-ECC0-D84E55B46309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1:08.681" v="183" actId="1076"/>
        <pc:sldMkLst>
          <pc:docMk/>
          <pc:sldMk cId="3488451618" sldId="262"/>
        </pc:sldMkLst>
        <pc:spChg chg="add del mod">
          <ac:chgData name="Ashley Wu" userId="6bfbaf70-4159-4c21-8c3a-ff4eb7340649" providerId="ADAL" clId="{B32CE168-152D-B142-A3AD-71EB5D412AFE}" dt="2024-08-13T22:31:00.643" v="181" actId="478"/>
          <ac:spMkLst>
            <pc:docMk/>
            <pc:sldMk cId="3488451618" sldId="262"/>
            <ac:spMk id="3" creationId="{976E48E2-18F0-25A3-66BD-9A9E1776B2FE}"/>
          </ac:spMkLst>
        </pc:spChg>
        <pc:spChg chg="add mod">
          <ac:chgData name="Ashley Wu" userId="6bfbaf70-4159-4c21-8c3a-ff4eb7340649" providerId="ADAL" clId="{B32CE168-152D-B142-A3AD-71EB5D412AFE}" dt="2024-08-13T22:31:08.681" v="183" actId="1076"/>
          <ac:spMkLst>
            <pc:docMk/>
            <pc:sldMk cId="3488451618" sldId="262"/>
            <ac:spMk id="4" creationId="{2B0F9B0C-9677-A77F-871C-4208CAD790D7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0:53.522" v="179"/>
        <pc:sldMkLst>
          <pc:docMk/>
          <pc:sldMk cId="1532276851" sldId="263"/>
        </pc:sldMkLst>
        <pc:spChg chg="mod">
          <ac:chgData name="Ashley Wu" userId="6bfbaf70-4159-4c21-8c3a-ff4eb7340649" providerId="ADAL" clId="{B32CE168-152D-B142-A3AD-71EB5D412AFE}" dt="2024-08-13T22:28:03.464" v="154" actId="1035"/>
          <ac:spMkLst>
            <pc:docMk/>
            <pc:sldMk cId="1532276851" sldId="263"/>
            <ac:spMk id="2" creationId="{DB3B0DFA-188F-465D-02FA-AB8602EA798D}"/>
          </ac:spMkLst>
        </pc:spChg>
        <pc:spChg chg="mod">
          <ac:chgData name="Ashley Wu" userId="6bfbaf70-4159-4c21-8c3a-ff4eb7340649" providerId="ADAL" clId="{B32CE168-152D-B142-A3AD-71EB5D412AFE}" dt="2024-08-13T22:28:33.176" v="165" actId="27636"/>
          <ac:spMkLst>
            <pc:docMk/>
            <pc:sldMk cId="1532276851" sldId="263"/>
            <ac:spMk id="3" creationId="{4A496581-3484-898D-9B27-300958D983BC}"/>
          </ac:spMkLst>
        </pc:spChg>
        <pc:spChg chg="add del mod">
          <ac:chgData name="Ashley Wu" userId="6bfbaf70-4159-4c21-8c3a-ff4eb7340649" providerId="ADAL" clId="{B32CE168-152D-B142-A3AD-71EB5D412AFE}" dt="2024-08-13T22:27:24.197" v="33" actId="478"/>
          <ac:spMkLst>
            <pc:docMk/>
            <pc:sldMk cId="1532276851" sldId="263"/>
            <ac:spMk id="5" creationId="{C324C40E-D7B9-AA4A-EA90-D5655EF51F94}"/>
          </ac:spMkLst>
        </pc:spChg>
        <pc:spChg chg="add mod">
          <ac:chgData name="Ashley Wu" userId="6bfbaf70-4159-4c21-8c3a-ff4eb7340649" providerId="ADAL" clId="{B32CE168-152D-B142-A3AD-71EB5D412AFE}" dt="2024-08-13T22:28:30.538" v="163" actId="1076"/>
          <ac:spMkLst>
            <pc:docMk/>
            <pc:sldMk cId="1532276851" sldId="263"/>
            <ac:spMk id="6" creationId="{A4508AE8-54F0-6FD9-D0D5-E57EA0FAB595}"/>
          </ac:spMkLst>
        </pc:spChg>
        <pc:spChg chg="add mod">
          <ac:chgData name="Ashley Wu" userId="6bfbaf70-4159-4c21-8c3a-ff4eb7340649" providerId="ADAL" clId="{B32CE168-152D-B142-A3AD-71EB5D412AFE}" dt="2024-08-13T22:30:53.522" v="179"/>
          <ac:spMkLst>
            <pc:docMk/>
            <pc:sldMk cId="1532276851" sldId="263"/>
            <ac:spMk id="7" creationId="{EB954B69-BAD8-6DC8-6828-1F4FF88BC0AC}"/>
          </ac:spMkLst>
        </pc:spChg>
        <pc:picChg chg="mod">
          <ac:chgData name="Ashley Wu" userId="6bfbaf70-4159-4c21-8c3a-ff4eb7340649" providerId="ADAL" clId="{B32CE168-152D-B142-A3AD-71EB5D412AFE}" dt="2024-08-13T22:28:19.170" v="157" actId="29295"/>
          <ac:picMkLst>
            <pc:docMk/>
            <pc:sldMk cId="1532276851" sldId="263"/>
            <ac:picMk id="4" creationId="{7E19CC56-8930-02A5-CB6F-8000016C682E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31:23.086" v="186"/>
        <pc:sldMkLst>
          <pc:docMk/>
          <pc:sldMk cId="807384680" sldId="264"/>
        </pc:sldMkLst>
        <pc:spChg chg="add del mod">
          <ac:chgData name="Ashley Wu" userId="6bfbaf70-4159-4c21-8c3a-ff4eb7340649" providerId="ADAL" clId="{B32CE168-152D-B142-A3AD-71EB5D412AFE}" dt="2024-08-13T22:31:22.671" v="185" actId="478"/>
          <ac:spMkLst>
            <pc:docMk/>
            <pc:sldMk cId="807384680" sldId="264"/>
            <ac:spMk id="3" creationId="{876556A9-2546-7241-2B82-09EECE464F35}"/>
          </ac:spMkLst>
        </pc:spChg>
        <pc:spChg chg="add mod">
          <ac:chgData name="Ashley Wu" userId="6bfbaf70-4159-4c21-8c3a-ff4eb7340649" providerId="ADAL" clId="{B32CE168-152D-B142-A3AD-71EB5D412AFE}" dt="2024-08-13T22:31:23.086" v="186"/>
          <ac:spMkLst>
            <pc:docMk/>
            <pc:sldMk cId="807384680" sldId="264"/>
            <ac:spMk id="4" creationId="{78CB0BDE-AD47-6F46-0A2C-F2321A59F34C}"/>
          </ac:spMkLst>
        </pc:spChg>
        <pc:picChg chg="mod modCrop">
          <ac:chgData name="Ashley Wu" userId="6bfbaf70-4159-4c21-8c3a-ff4eb7340649" providerId="ADAL" clId="{B32CE168-152D-B142-A3AD-71EB5D412AFE}" dt="2024-08-13T22:31:18.363" v="184" actId="732"/>
          <ac:picMkLst>
            <pc:docMk/>
            <pc:sldMk cId="807384680" sldId="264"/>
            <ac:picMk id="5" creationId="{B5B9F4A4-9CE9-F6BF-EE05-429080444004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31:28.275" v="188"/>
        <pc:sldMkLst>
          <pc:docMk/>
          <pc:sldMk cId="3113189362" sldId="265"/>
        </pc:sldMkLst>
        <pc:spChg chg="add del mod">
          <ac:chgData name="Ashley Wu" userId="6bfbaf70-4159-4c21-8c3a-ff4eb7340649" providerId="ADAL" clId="{B32CE168-152D-B142-A3AD-71EB5D412AFE}" dt="2024-08-13T22:31:27.821" v="187" actId="478"/>
          <ac:spMkLst>
            <pc:docMk/>
            <pc:sldMk cId="3113189362" sldId="265"/>
            <ac:spMk id="3" creationId="{BCA5179F-00EB-ACC3-58E6-AAEF97060804}"/>
          </ac:spMkLst>
        </pc:spChg>
        <pc:spChg chg="add mod">
          <ac:chgData name="Ashley Wu" userId="6bfbaf70-4159-4c21-8c3a-ff4eb7340649" providerId="ADAL" clId="{B32CE168-152D-B142-A3AD-71EB5D412AFE}" dt="2024-08-13T22:31:28.275" v="188"/>
          <ac:spMkLst>
            <pc:docMk/>
            <pc:sldMk cId="3113189362" sldId="265"/>
            <ac:spMk id="4" creationId="{2E4AAE03-73A4-1F2A-E957-ADFD1ED0431E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1:32.802" v="190"/>
        <pc:sldMkLst>
          <pc:docMk/>
          <pc:sldMk cId="3584321054" sldId="266"/>
        </pc:sldMkLst>
        <pc:spChg chg="add del mod">
          <ac:chgData name="Ashley Wu" userId="6bfbaf70-4159-4c21-8c3a-ff4eb7340649" providerId="ADAL" clId="{B32CE168-152D-B142-A3AD-71EB5D412AFE}" dt="2024-08-13T22:31:32.433" v="189" actId="478"/>
          <ac:spMkLst>
            <pc:docMk/>
            <pc:sldMk cId="3584321054" sldId="266"/>
            <ac:spMk id="3" creationId="{23EC9CE2-ED50-B441-EC6D-A8ED112D1265}"/>
          </ac:spMkLst>
        </pc:spChg>
        <pc:spChg chg="add mod">
          <ac:chgData name="Ashley Wu" userId="6bfbaf70-4159-4c21-8c3a-ff4eb7340649" providerId="ADAL" clId="{B32CE168-152D-B142-A3AD-71EB5D412AFE}" dt="2024-08-13T22:31:32.802" v="190"/>
          <ac:spMkLst>
            <pc:docMk/>
            <pc:sldMk cId="3584321054" sldId="266"/>
            <ac:spMk id="4" creationId="{0A298A54-754D-1BC1-7EBB-3715383B67AD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1:50.013" v="198" actId="1035"/>
        <pc:sldMkLst>
          <pc:docMk/>
          <pc:sldMk cId="2828115666" sldId="267"/>
        </pc:sldMkLst>
        <pc:spChg chg="add del mod">
          <ac:chgData name="Ashley Wu" userId="6bfbaf70-4159-4c21-8c3a-ff4eb7340649" providerId="ADAL" clId="{B32CE168-152D-B142-A3AD-71EB5D412AFE}" dt="2024-08-13T22:31:37.338" v="191" actId="478"/>
          <ac:spMkLst>
            <pc:docMk/>
            <pc:sldMk cId="2828115666" sldId="267"/>
            <ac:spMk id="3" creationId="{FDCD21B3-F79C-5368-58AD-2BFA3BBC6C16}"/>
          </ac:spMkLst>
        </pc:spChg>
        <pc:spChg chg="add mod">
          <ac:chgData name="Ashley Wu" userId="6bfbaf70-4159-4c21-8c3a-ff4eb7340649" providerId="ADAL" clId="{B32CE168-152D-B142-A3AD-71EB5D412AFE}" dt="2024-08-13T22:31:37.551" v="192"/>
          <ac:spMkLst>
            <pc:docMk/>
            <pc:sldMk cId="2828115666" sldId="267"/>
            <ac:spMk id="4" creationId="{2B23DA94-D4F7-D8CD-889B-60D5FF38CD84}"/>
          </ac:spMkLst>
        </pc:spChg>
        <pc:spChg chg="mod">
          <ac:chgData name="Ashley Wu" userId="6bfbaf70-4159-4c21-8c3a-ff4eb7340649" providerId="ADAL" clId="{B32CE168-152D-B142-A3AD-71EB5D412AFE}" dt="2024-08-13T22:31:50.013" v="198" actId="1035"/>
          <ac:spMkLst>
            <pc:docMk/>
            <pc:sldMk cId="2828115666" sldId="267"/>
            <ac:spMk id="6" creationId="{12893F4C-8F62-2F0F-5722-EDF782B92381}"/>
          </ac:spMkLst>
        </pc:spChg>
        <pc:picChg chg="mod">
          <ac:chgData name="Ashley Wu" userId="6bfbaf70-4159-4c21-8c3a-ff4eb7340649" providerId="ADAL" clId="{B32CE168-152D-B142-A3AD-71EB5D412AFE}" dt="2024-08-13T22:31:42.813" v="194" actId="1076"/>
          <ac:picMkLst>
            <pc:docMk/>
            <pc:sldMk cId="2828115666" sldId="267"/>
            <ac:picMk id="5" creationId="{D734D22C-6D75-8043-6904-CA2FBE3AAC8E}"/>
          </ac:picMkLst>
        </pc:picChg>
      </pc:sldChg>
      <pc:sldChg chg="addSp delSp modSp mod">
        <pc:chgData name="Ashley Wu" userId="6bfbaf70-4159-4c21-8c3a-ff4eb7340649" providerId="ADAL" clId="{B32CE168-152D-B142-A3AD-71EB5D412AFE}" dt="2024-08-13T22:32:09.108" v="213" actId="1036"/>
        <pc:sldMkLst>
          <pc:docMk/>
          <pc:sldMk cId="2657788278" sldId="268"/>
        </pc:sldMkLst>
        <pc:spChg chg="add del mod">
          <ac:chgData name="Ashley Wu" userId="6bfbaf70-4159-4c21-8c3a-ff4eb7340649" providerId="ADAL" clId="{B32CE168-152D-B142-A3AD-71EB5D412AFE}" dt="2024-08-13T22:31:58.917" v="200" actId="478"/>
          <ac:spMkLst>
            <pc:docMk/>
            <pc:sldMk cId="2657788278" sldId="268"/>
            <ac:spMk id="3" creationId="{A5981846-6565-4125-AB64-227C74406C90}"/>
          </ac:spMkLst>
        </pc:spChg>
        <pc:spChg chg="add mod">
          <ac:chgData name="Ashley Wu" userId="6bfbaf70-4159-4c21-8c3a-ff4eb7340649" providerId="ADAL" clId="{B32CE168-152D-B142-A3AD-71EB5D412AFE}" dt="2024-08-13T22:32:09.108" v="213" actId="1036"/>
          <ac:spMkLst>
            <pc:docMk/>
            <pc:sldMk cId="2657788278" sldId="268"/>
            <ac:spMk id="4" creationId="{01AF2E6D-B492-B27E-4A88-DB4A52EA4594}"/>
          </ac:spMkLst>
        </pc:spChg>
        <pc:spChg chg="mod">
          <ac:chgData name="Ashley Wu" userId="6bfbaf70-4159-4c21-8c3a-ff4eb7340649" providerId="ADAL" clId="{B32CE168-152D-B142-A3AD-71EB5D412AFE}" dt="2024-08-13T22:32:04.514" v="202" actId="1076"/>
          <ac:spMkLst>
            <pc:docMk/>
            <pc:sldMk cId="2657788278" sldId="268"/>
            <ac:spMk id="6" creationId="{77AB4D46-FB4D-DC3B-CF6B-CE1DB8B08550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2:32.035" v="223" actId="1036"/>
        <pc:sldMkLst>
          <pc:docMk/>
          <pc:sldMk cId="1867239331" sldId="269"/>
        </pc:sldMkLst>
        <pc:spChg chg="mod">
          <ac:chgData name="Ashley Wu" userId="6bfbaf70-4159-4c21-8c3a-ff4eb7340649" providerId="ADAL" clId="{B32CE168-152D-B142-A3AD-71EB5D412AFE}" dt="2024-08-13T22:32:17.312" v="215" actId="14100"/>
          <ac:spMkLst>
            <pc:docMk/>
            <pc:sldMk cId="1867239331" sldId="269"/>
            <ac:spMk id="2" creationId="{3D08173F-FE6D-CC97-965B-24EF268073E0}"/>
          </ac:spMkLst>
        </pc:spChg>
        <pc:spChg chg="add del mod">
          <ac:chgData name="Ashley Wu" userId="6bfbaf70-4159-4c21-8c3a-ff4eb7340649" providerId="ADAL" clId="{B32CE168-152D-B142-A3AD-71EB5D412AFE}" dt="2024-08-13T22:32:28.728" v="219" actId="478"/>
          <ac:spMkLst>
            <pc:docMk/>
            <pc:sldMk cId="1867239331" sldId="269"/>
            <ac:spMk id="3" creationId="{F1C72495-AFE5-6E66-E454-9FB4A9408134}"/>
          </ac:spMkLst>
        </pc:spChg>
        <pc:spChg chg="mod">
          <ac:chgData name="Ashley Wu" userId="6bfbaf70-4159-4c21-8c3a-ff4eb7340649" providerId="ADAL" clId="{B32CE168-152D-B142-A3AD-71EB5D412AFE}" dt="2024-08-13T22:32:25.379" v="218" actId="14100"/>
          <ac:spMkLst>
            <pc:docMk/>
            <pc:sldMk cId="1867239331" sldId="269"/>
            <ac:spMk id="4" creationId="{335F0F26-2BD4-06CE-2945-EDD132870F5D}"/>
          </ac:spMkLst>
        </pc:spChg>
        <pc:spChg chg="add mod">
          <ac:chgData name="Ashley Wu" userId="6bfbaf70-4159-4c21-8c3a-ff4eb7340649" providerId="ADAL" clId="{B32CE168-152D-B142-A3AD-71EB5D412AFE}" dt="2024-08-13T22:32:32.035" v="223" actId="1036"/>
          <ac:spMkLst>
            <pc:docMk/>
            <pc:sldMk cId="1867239331" sldId="269"/>
            <ac:spMk id="5" creationId="{BE34B4D4-E828-7555-40FB-E18349E5BE96}"/>
          </ac:spMkLst>
        </pc:spChg>
        <pc:picChg chg="mod">
          <ac:chgData name="Ashley Wu" userId="6bfbaf70-4159-4c21-8c3a-ff4eb7340649" providerId="ADAL" clId="{B32CE168-152D-B142-A3AD-71EB5D412AFE}" dt="2024-08-13T22:32:18.912" v="216" actId="1076"/>
          <ac:picMkLst>
            <pc:docMk/>
            <pc:sldMk cId="1867239331" sldId="269"/>
            <ac:picMk id="6" creationId="{DF72EAFC-B6A7-EDD8-C996-9EDB7F8FF3AB}"/>
          </ac:picMkLst>
        </pc:picChg>
      </pc:sldChg>
      <pc:sldChg chg="addSp modSp">
        <pc:chgData name="Ashley Wu" userId="6bfbaf70-4159-4c21-8c3a-ff4eb7340649" providerId="ADAL" clId="{B32CE168-152D-B142-A3AD-71EB5D412AFE}" dt="2024-08-13T22:32:48.284" v="228"/>
        <pc:sldMkLst>
          <pc:docMk/>
          <pc:sldMk cId="3230925671" sldId="271"/>
        </pc:sldMkLst>
        <pc:spChg chg="add mod">
          <ac:chgData name="Ashley Wu" userId="6bfbaf70-4159-4c21-8c3a-ff4eb7340649" providerId="ADAL" clId="{B32CE168-152D-B142-A3AD-71EB5D412AFE}" dt="2024-08-13T22:32:48.284" v="228"/>
          <ac:spMkLst>
            <pc:docMk/>
            <pc:sldMk cId="3230925671" sldId="271"/>
            <ac:spMk id="3" creationId="{37FD799F-12AE-0D27-C241-EF966D71C549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2:45.414" v="227" actId="1076"/>
        <pc:sldMkLst>
          <pc:docMk/>
          <pc:sldMk cId="1474753139" sldId="272"/>
        </pc:sldMkLst>
        <pc:spChg chg="add del mod">
          <ac:chgData name="Ashley Wu" userId="6bfbaf70-4159-4c21-8c3a-ff4eb7340649" providerId="ADAL" clId="{B32CE168-152D-B142-A3AD-71EB5D412AFE}" dt="2024-08-13T22:32:37.754" v="224" actId="478"/>
          <ac:spMkLst>
            <pc:docMk/>
            <pc:sldMk cId="1474753139" sldId="272"/>
            <ac:spMk id="3" creationId="{DE39D181-1F4D-CCCB-3638-12F0E621D17D}"/>
          </ac:spMkLst>
        </pc:spChg>
        <pc:spChg chg="add mod">
          <ac:chgData name="Ashley Wu" userId="6bfbaf70-4159-4c21-8c3a-ff4eb7340649" providerId="ADAL" clId="{B32CE168-152D-B142-A3AD-71EB5D412AFE}" dt="2024-08-13T22:32:45.414" v="227" actId="1076"/>
          <ac:spMkLst>
            <pc:docMk/>
            <pc:sldMk cId="1474753139" sldId="272"/>
            <ac:spMk id="4" creationId="{48527F50-4492-CEE5-1D2C-D5F3E73E0496}"/>
          </ac:spMkLst>
        </pc:spChg>
        <pc:spChg chg="mod">
          <ac:chgData name="Ashley Wu" userId="6bfbaf70-4159-4c21-8c3a-ff4eb7340649" providerId="ADAL" clId="{B32CE168-152D-B142-A3AD-71EB5D412AFE}" dt="2024-08-13T22:32:41.830" v="225" actId="1076"/>
          <ac:spMkLst>
            <pc:docMk/>
            <pc:sldMk cId="1474753139" sldId="272"/>
            <ac:spMk id="6" creationId="{77AB4D46-FB4D-DC3B-CF6B-CE1DB8B08550}"/>
          </ac:spMkLst>
        </pc:spChg>
      </pc:sldChg>
      <pc:sldChg chg="addSp delSp modSp mod">
        <pc:chgData name="Ashley Wu" userId="6bfbaf70-4159-4c21-8c3a-ff4eb7340649" providerId="ADAL" clId="{B32CE168-152D-B142-A3AD-71EB5D412AFE}" dt="2024-09-04T12:07:49.219" v="1443" actId="404"/>
        <pc:sldMkLst>
          <pc:docMk/>
          <pc:sldMk cId="433587303" sldId="273"/>
        </pc:sldMkLst>
        <pc:spChg chg="mod">
          <ac:chgData name="Ashley Wu" userId="6bfbaf70-4159-4c21-8c3a-ff4eb7340649" providerId="ADAL" clId="{B32CE168-152D-B142-A3AD-71EB5D412AFE}" dt="2024-09-04T12:07:49.219" v="1443" actId="404"/>
          <ac:spMkLst>
            <pc:docMk/>
            <pc:sldMk cId="433587303" sldId="273"/>
            <ac:spMk id="2" creationId="{8B7700E6-2EA4-FA84-60A9-706C622536F9}"/>
          </ac:spMkLst>
        </pc:spChg>
        <pc:spChg chg="add del mod">
          <ac:chgData name="Ashley Wu" userId="6bfbaf70-4159-4c21-8c3a-ff4eb7340649" providerId="ADAL" clId="{B32CE168-152D-B142-A3AD-71EB5D412AFE}" dt="2024-08-13T22:32:52.378" v="229" actId="478"/>
          <ac:spMkLst>
            <pc:docMk/>
            <pc:sldMk cId="433587303" sldId="273"/>
            <ac:spMk id="3" creationId="{D79508E2-73BB-8C13-E68C-8DE9FBE51D7C}"/>
          </ac:spMkLst>
        </pc:spChg>
        <pc:spChg chg="add mod">
          <ac:chgData name="Ashley Wu" userId="6bfbaf70-4159-4c21-8c3a-ff4eb7340649" providerId="ADAL" clId="{B32CE168-152D-B142-A3AD-71EB5D412AFE}" dt="2024-08-13T22:32:52.660" v="230"/>
          <ac:spMkLst>
            <pc:docMk/>
            <pc:sldMk cId="433587303" sldId="273"/>
            <ac:spMk id="4" creationId="{B4D85221-484F-3E2C-8731-A16E62BA364E}"/>
          </ac:spMkLst>
        </pc:spChg>
      </pc:sldChg>
      <pc:sldChg chg="addSp modSp">
        <pc:chgData name="Ashley Wu" userId="6bfbaf70-4159-4c21-8c3a-ff4eb7340649" providerId="ADAL" clId="{B32CE168-152D-B142-A3AD-71EB5D412AFE}" dt="2024-08-13T22:32:54.557" v="231"/>
        <pc:sldMkLst>
          <pc:docMk/>
          <pc:sldMk cId="2844082860" sldId="274"/>
        </pc:sldMkLst>
        <pc:spChg chg="add mod">
          <ac:chgData name="Ashley Wu" userId="6bfbaf70-4159-4c21-8c3a-ff4eb7340649" providerId="ADAL" clId="{B32CE168-152D-B142-A3AD-71EB5D412AFE}" dt="2024-08-13T22:32:54.557" v="231"/>
          <ac:spMkLst>
            <pc:docMk/>
            <pc:sldMk cId="2844082860" sldId="274"/>
            <ac:spMk id="5" creationId="{48CE7925-1EA8-D428-6B31-C287BEFBF16E}"/>
          </ac:spMkLst>
        </pc:spChg>
      </pc:sldChg>
      <pc:sldChg chg="addSp delSp modSp mod">
        <pc:chgData name="Ashley Wu" userId="6bfbaf70-4159-4c21-8c3a-ff4eb7340649" providerId="ADAL" clId="{B32CE168-152D-B142-A3AD-71EB5D412AFE}" dt="2024-08-13T22:32:58.609" v="233"/>
        <pc:sldMkLst>
          <pc:docMk/>
          <pc:sldMk cId="3239554252" sldId="275"/>
        </pc:sldMkLst>
        <pc:spChg chg="add del mod">
          <ac:chgData name="Ashley Wu" userId="6bfbaf70-4159-4c21-8c3a-ff4eb7340649" providerId="ADAL" clId="{B32CE168-152D-B142-A3AD-71EB5D412AFE}" dt="2024-08-13T22:32:58.137" v="232" actId="478"/>
          <ac:spMkLst>
            <pc:docMk/>
            <pc:sldMk cId="3239554252" sldId="275"/>
            <ac:spMk id="3" creationId="{EFD0688B-324F-390A-8672-062B36BBCC3D}"/>
          </ac:spMkLst>
        </pc:spChg>
        <pc:spChg chg="add mod">
          <ac:chgData name="Ashley Wu" userId="6bfbaf70-4159-4c21-8c3a-ff4eb7340649" providerId="ADAL" clId="{B32CE168-152D-B142-A3AD-71EB5D412AFE}" dt="2024-08-13T22:32:58.609" v="233"/>
          <ac:spMkLst>
            <pc:docMk/>
            <pc:sldMk cId="3239554252" sldId="275"/>
            <ac:spMk id="4" creationId="{A3AE18D8-BA98-B399-950F-69F2A67B3509}"/>
          </ac:spMkLst>
        </pc:spChg>
      </pc:sldChg>
      <pc:sldChg chg="addSp modSp mod">
        <pc:chgData name="Ashley Wu" userId="6bfbaf70-4159-4c21-8c3a-ff4eb7340649" providerId="ADAL" clId="{B32CE168-152D-B142-A3AD-71EB5D412AFE}" dt="2024-08-13T22:33:32.047" v="236" actId="207"/>
        <pc:sldMkLst>
          <pc:docMk/>
          <pc:sldMk cId="1192884143" sldId="277"/>
        </pc:sldMkLst>
        <pc:spChg chg="mod">
          <ac:chgData name="Ashley Wu" userId="6bfbaf70-4159-4c21-8c3a-ff4eb7340649" providerId="ADAL" clId="{B32CE168-152D-B142-A3AD-71EB5D412AFE}" dt="2024-08-13T22:33:32.047" v="236" actId="207"/>
          <ac:spMkLst>
            <pc:docMk/>
            <pc:sldMk cId="1192884143" sldId="277"/>
            <ac:spMk id="2" creationId="{226B9713-5681-51B9-7D94-C92D075C418C}"/>
          </ac:spMkLst>
        </pc:spChg>
        <pc:spChg chg="add mod">
          <ac:chgData name="Ashley Wu" userId="6bfbaf70-4159-4c21-8c3a-ff4eb7340649" providerId="ADAL" clId="{B32CE168-152D-B142-A3AD-71EB5D412AFE}" dt="2024-08-13T22:33:09.981" v="235" actId="404"/>
          <ac:spMkLst>
            <pc:docMk/>
            <pc:sldMk cId="1192884143" sldId="277"/>
            <ac:spMk id="3" creationId="{4E50B3DD-47C2-E119-8BF9-BE8D2AAD8008}"/>
          </ac:spMkLst>
        </pc:spChg>
      </pc:sldChg>
      <pc:sldChg chg="addSp delSp modSp new mod modClrScheme chgLayout">
        <pc:chgData name="Ashley Wu" userId="6bfbaf70-4159-4c21-8c3a-ff4eb7340649" providerId="ADAL" clId="{B32CE168-152D-B142-A3AD-71EB5D412AFE}" dt="2024-09-04T12:07:01.051" v="1351" actId="1035"/>
        <pc:sldMkLst>
          <pc:docMk/>
          <pc:sldMk cId="3275050373" sldId="278"/>
        </pc:sldMkLst>
        <pc:spChg chg="del mod ord">
          <ac:chgData name="Ashley Wu" userId="6bfbaf70-4159-4c21-8c3a-ff4eb7340649" providerId="ADAL" clId="{B32CE168-152D-B142-A3AD-71EB5D412AFE}" dt="2024-09-04T11:49:07.281" v="406" actId="478"/>
          <ac:spMkLst>
            <pc:docMk/>
            <pc:sldMk cId="3275050373" sldId="278"/>
            <ac:spMk id="2" creationId="{4F236A26-C6AC-E5C9-D171-0C8D2CE571AB}"/>
          </ac:spMkLst>
        </pc:spChg>
        <pc:spChg chg="del mod ord">
          <ac:chgData name="Ashley Wu" userId="6bfbaf70-4159-4c21-8c3a-ff4eb7340649" providerId="ADAL" clId="{B32CE168-152D-B142-A3AD-71EB5D412AFE}" dt="2024-09-04T11:47:44.782" v="382" actId="700"/>
          <ac:spMkLst>
            <pc:docMk/>
            <pc:sldMk cId="3275050373" sldId="278"/>
            <ac:spMk id="3" creationId="{CB3C4AD6-CEB1-AA5F-76F4-BE4DE07B55C4}"/>
          </ac:spMkLst>
        </pc:spChg>
        <pc:spChg chg="mod ord">
          <ac:chgData name="Ashley Wu" userId="6bfbaf70-4159-4c21-8c3a-ff4eb7340649" providerId="ADAL" clId="{B32CE168-152D-B142-A3AD-71EB5D412AFE}" dt="2024-09-04T11:48:18.063" v="397" actId="700"/>
          <ac:spMkLst>
            <pc:docMk/>
            <pc:sldMk cId="3275050373" sldId="278"/>
            <ac:spMk id="4" creationId="{F58FD5F4-9835-4603-B0EF-C6F210CFE55B}"/>
          </ac:spMkLst>
        </pc:spChg>
        <pc:spChg chg="add del mod ord">
          <ac:chgData name="Ashley Wu" userId="6bfbaf70-4159-4c21-8c3a-ff4eb7340649" providerId="ADAL" clId="{B32CE168-152D-B142-A3AD-71EB5D412AFE}" dt="2024-09-04T11:48:18.063" v="397" actId="700"/>
          <ac:spMkLst>
            <pc:docMk/>
            <pc:sldMk cId="3275050373" sldId="278"/>
            <ac:spMk id="5" creationId="{997F10A2-408A-3AE7-80A5-D3AC5557D9E4}"/>
          </ac:spMkLst>
        </pc:spChg>
        <pc:spChg chg="add del mod ord">
          <ac:chgData name="Ashley Wu" userId="6bfbaf70-4159-4c21-8c3a-ff4eb7340649" providerId="ADAL" clId="{B32CE168-152D-B142-A3AD-71EB5D412AFE}" dt="2024-09-04T11:48:18.063" v="397" actId="700"/>
          <ac:spMkLst>
            <pc:docMk/>
            <pc:sldMk cId="3275050373" sldId="278"/>
            <ac:spMk id="6" creationId="{FD890533-D20E-B238-1788-6AB4B6C35A57}"/>
          </ac:spMkLst>
        </pc:spChg>
        <pc:spChg chg="add del mod ord">
          <ac:chgData name="Ashley Wu" userId="6bfbaf70-4159-4c21-8c3a-ff4eb7340649" providerId="ADAL" clId="{B32CE168-152D-B142-A3AD-71EB5D412AFE}" dt="2024-09-04T11:48:38.235" v="398" actId="3680"/>
          <ac:spMkLst>
            <pc:docMk/>
            <pc:sldMk cId="3275050373" sldId="278"/>
            <ac:spMk id="7" creationId="{FF4AD239-FF6A-79C2-29A9-365E731C3A0E}"/>
          </ac:spMkLst>
        </pc:spChg>
        <pc:spChg chg="add del mod">
          <ac:chgData name="Ashley Wu" userId="6bfbaf70-4159-4c21-8c3a-ff4eb7340649" providerId="ADAL" clId="{B32CE168-152D-B142-A3AD-71EB5D412AFE}" dt="2024-09-04T11:49:10.348" v="407" actId="478"/>
          <ac:spMkLst>
            <pc:docMk/>
            <pc:sldMk cId="3275050373" sldId="278"/>
            <ac:spMk id="10" creationId="{1AA81B17-DA7D-BC11-7B9A-CC5F2445D532}"/>
          </ac:spMkLst>
        </pc:spChg>
        <pc:graphicFrameChg chg="add mod ord modGraphic">
          <ac:chgData name="Ashley Wu" userId="6bfbaf70-4159-4c21-8c3a-ff4eb7340649" providerId="ADAL" clId="{B32CE168-152D-B142-A3AD-71EB5D412AFE}" dt="2024-09-04T12:07:01.051" v="1351" actId="1035"/>
          <ac:graphicFrameMkLst>
            <pc:docMk/>
            <pc:sldMk cId="3275050373" sldId="278"/>
            <ac:graphicFrameMk id="8" creationId="{0BB2ECF6-CDEC-EBA8-4218-E20B2E7EFCC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318E-9FE5-6348-A19F-49B7DF2AAFF6}" type="datetimeFigureOut">
              <a:rPr lang="en-US" smtClean="0"/>
              <a:t>9/4/24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C9153-6CE6-4046-A298-6E3AD2165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6C9153-6CE6-4046-A298-6E3AD2165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39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47F0-A67A-1DAF-CBFD-01035FF0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9C119-B31A-7913-7BA4-C3FA446D0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E96BD-5971-78E7-B035-62672A4C3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F2902-60BB-284D-A878-7E367FB86D72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4805-FCAE-A06D-0132-F73254B8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42A23-838F-DC0D-1AE9-019AD8AA6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3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3BA1-C40E-3B64-5E09-9FE090A10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38CBF6-8732-654A-87EA-9729A7202F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10B37-94E5-9ACA-8835-202427A49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5317-6FFC-2C47-8E11-9038AC90C9DA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0EEE4-F4AC-BEC8-EFF3-266A2A5F6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F4F9-405C-066F-30F7-E56E9168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7AFE63-E367-680B-DB3E-1870CD347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C91B-3C6E-6EF6-1A1D-C3F2E5D69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1DA07-EE39-6BA2-8093-3DF7B4A8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FA90-7131-684E-A29C-C10D2B0A58EE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BB30D-471A-61F0-59FE-95062D10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6D227-F339-CFE2-AEBA-2EA6716A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8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5534-4CF4-6C89-5D88-A45D2242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47F46-01AF-E114-8DB9-D04CE517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AF46E-22DB-BD24-936E-BDF73CEE3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B19E-9816-3349-B387-E533B27BD76D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94AD9-97A1-94BB-4DD9-46AB4B62B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FDB82-72F2-7634-0062-99137402F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4DEE-CCF1-690F-60AC-A6E835CD3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7C294-967D-784C-E98D-88B14E0E9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9ACAB-B3A0-100F-C115-75492231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90857-3987-7E4D-97EA-ECA4D01EA5C6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A16F1-9EBC-651B-BCAA-F1A41D8B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9A3DF-F97D-3A39-BD8F-DBAE6697D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1CEFB-DA6A-4FD8-832E-5454F437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5C613-B181-7F53-3389-2221B444C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E0560A-566E-EBB5-CD5F-064382E08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0F5B2-DD6D-E5F2-865C-6221F7F55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640E-64ED-5D45-8018-88EDECAC654F}" type="datetime1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39160-32BD-9DD3-98C2-F82D1A01F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4ACF1-C998-E9D1-BEA2-D3468B95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1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88306-8FE7-D29C-5198-9634501A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16934-0257-BB66-1784-556077C29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FBEF8-C714-947A-EC88-A55F74E59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B5CB2E-3EAC-F018-4658-6AE63BACCB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F3388-B4C8-44D8-9EA0-E835E7D1EC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1220D9-B39B-FE0F-A827-F3A3B380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05E5-D1C8-304E-9C87-5EAA354393EA}" type="datetime1">
              <a:rPr lang="en-US" smtClean="0"/>
              <a:t>9/4/24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7D2516-B274-16DF-C5B8-45C81B3A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54D1C-4105-65B1-15DB-141BEB9FC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0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BAAE-928E-74FD-57F0-416F7E44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6A7CB-C83A-FA10-97E4-6450FBFC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D8134-D4D4-9B41-9E2E-83AC8C6AF4AB}" type="datetime1">
              <a:rPr lang="en-US" smtClean="0"/>
              <a:t>9/4/24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4AEC51-3BBC-886D-821D-05A89075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FB3BA-9D6A-0F77-6E7E-777465A4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3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84EBB-E647-70EB-FA9C-DCF39014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AE93-9166-334E-B573-C6A0582AB7D7}" type="datetime1">
              <a:rPr lang="en-US" smtClean="0"/>
              <a:t>9/4/24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0E4CB-57F2-1FB3-873A-3668DFFE1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5CF46-1619-DBEB-BED4-AACF5459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5EBA7-3A28-F2EC-A1D7-C76A98E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4C99-95BD-74B7-4785-B8B3751E1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6E8B64-AEFA-E004-E8F1-B7069B1FA4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0E29D-4926-B5D8-77B7-8647C7D87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AA7F-BE6A-B241-944A-F6562A0E0A6E}" type="datetime1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2734B-92CA-98D2-F945-D3766869A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4E030-4B89-994D-ADCE-10623A1CB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9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CA257-4235-F04F-BBED-90D95B34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F96A2C-C093-DADE-DCC4-D39833435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93981-965C-8BB7-A167-0AACE087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74383-BA6D-8726-BB36-1F91CF45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E1815-6125-8E4B-AC73-668A0E29303B}" type="datetime1">
              <a:rPr lang="en-US" smtClean="0"/>
              <a:t>9/4/24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13B60-FDBF-7072-BE47-3D2B6299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E9CE3-3AD0-C4D5-B606-D413677D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1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AF5FF-1334-390E-D7A1-7A8AE293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FC47A-E502-C43F-3830-6DBD8C6F2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7690D-2244-0DF4-32A3-D1CABB6F86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AB5207-D1EB-EA4B-8D18-633D5EF307CE}" type="datetime1">
              <a:rPr lang="en-US" smtClean="0"/>
              <a:t>9/4/24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134B4-0CDA-84CF-08DD-1CE5F0072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Back to Title Page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B4B3-41B0-D617-FE5A-07F6E5CA4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BC6522-7A9B-2448-9DC0-304A403B0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cecilia_s_chau@rush.edu" TargetMode="External"/><Relationship Id="rId13" Type="http://schemas.openxmlformats.org/officeDocument/2006/relationships/hyperlink" Target="mailto:edner_d_hernandez@rush.edu" TargetMode="External"/><Relationship Id="rId3" Type="http://schemas.openxmlformats.org/officeDocument/2006/relationships/hyperlink" Target="mailto:kevin_kunstman@rush.edu" TargetMode="External"/><Relationship Id="rId7" Type="http://schemas.openxmlformats.org/officeDocument/2006/relationships/hyperlink" Target="mailto:edith_perez@rush.edu" TargetMode="External"/><Relationship Id="rId12" Type="http://schemas.openxmlformats.org/officeDocument/2006/relationships/hyperlink" Target="mailto:marisol_dominguez@rush.edu" TargetMode="External"/><Relationship Id="rId2" Type="http://schemas.openxmlformats.org/officeDocument/2006/relationships/hyperlink" Target="mailto:stefan_green@rush.edu" TargetMode="External"/><Relationship Id="rId16" Type="http://schemas.openxmlformats.org/officeDocument/2006/relationships/hyperlink" Target="mailto:adit_chaudhary@rush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elix_araujoperez@rush.edu" TargetMode="External"/><Relationship Id="rId11" Type="http://schemas.openxmlformats.org/officeDocument/2006/relationships/hyperlink" Target="mailto:trisha_jeon@rush.edu" TargetMode="External"/><Relationship Id="rId5" Type="http://schemas.openxmlformats.org/officeDocument/2006/relationships/hyperlink" Target="mailto:ping_li@rush.edu" TargetMode="External"/><Relationship Id="rId15" Type="http://schemas.openxmlformats.org/officeDocument/2006/relationships/hyperlink" Target="mailto:surabhi_naik@rush.edu" TargetMode="External"/><Relationship Id="rId10" Type="http://schemas.openxmlformats.org/officeDocument/2006/relationships/hyperlink" Target="mailto:Lokyiuashley_wu@rush.edu" TargetMode="External"/><Relationship Id="rId4" Type="http://schemas.openxmlformats.org/officeDocument/2006/relationships/hyperlink" Target="mailto:ankur_naqib@rush.edu" TargetMode="External"/><Relationship Id="rId9" Type="http://schemas.openxmlformats.org/officeDocument/2006/relationships/hyperlink" Target="mailto:giancarlo_s_balangue@rush.edu" TargetMode="External"/><Relationship Id="rId14" Type="http://schemas.openxmlformats.org/officeDocument/2006/relationships/hyperlink" Target="mailto:Neha_Joshi2@rush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symbol&#10;&#10;Description automatically generated">
            <a:extLst>
              <a:ext uri="{FF2B5EF4-FFF2-40B4-BE49-F238E27FC236}">
                <a16:creationId xmlns:a16="http://schemas.microsoft.com/office/drawing/2014/main" id="{114001E4-5210-2053-AF1E-DF2E32B8C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11274" t="13019" r="13867" b="14953"/>
          <a:stretch/>
        </p:blipFill>
        <p:spPr>
          <a:xfrm>
            <a:off x="2757377" y="216601"/>
            <a:ext cx="6677246" cy="642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1D38B3-1D4E-4B06-258B-CF92DE604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1285"/>
            <a:ext cx="9144000" cy="3904648"/>
          </a:xfrm>
        </p:spPr>
        <p:txBody>
          <a:bodyPr>
            <a:normAutofit/>
          </a:bodyPr>
          <a:lstStyle/>
          <a:p>
            <a:r>
              <a:rPr lang="en-US" dirty="0"/>
              <a:t>Navigating </a:t>
            </a:r>
            <a:r>
              <a:rPr lang="en-US" dirty="0" err="1"/>
              <a:t>BookItLab</a:t>
            </a:r>
            <a:br>
              <a:rPr lang="en-US" dirty="0"/>
            </a:b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(click below to skip to slide)</a:t>
            </a:r>
            <a:br>
              <a:rPr lang="en-US" sz="2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300" dirty="0"/>
              <a:t> </a:t>
            </a:r>
            <a:br>
              <a:rPr lang="en-US" sz="4800" dirty="0"/>
            </a:br>
            <a:r>
              <a:rPr lang="en-US" sz="2400" dirty="0">
                <a:hlinkClick r:id="rId3" action="ppaction://hlinksldjump"/>
              </a:rPr>
              <a:t>Registering as a New User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4" action="ppaction://hlinksldjump"/>
              </a:rPr>
              <a:t>Creating a New Project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5" action="ppaction://hlinksldjump"/>
              </a:rPr>
              <a:t>Adding a Comment or Attachment to Project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hlinkClick r:id="rId6" action="ppaction://hlinksldjump"/>
              </a:rPr>
              <a:t>Cancelling a Project</a:t>
            </a:r>
            <a:endParaRPr lang="en-US" dirty="0"/>
          </a:p>
        </p:txBody>
      </p:sp>
      <p:pic>
        <p:nvPicPr>
          <p:cNvPr id="1026" name="Picture 2" descr="Bookitlab Reviews: Pricing &amp; Software Features 2024 - Financesonline.com">
            <a:extLst>
              <a:ext uri="{FF2B5EF4-FFF2-40B4-BE49-F238E27FC236}">
                <a16:creationId xmlns:a16="http://schemas.microsoft.com/office/drawing/2014/main" id="{56D75C79-2AA0-C78C-A1D6-30698A9A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89673"/>
            <a:ext cx="2828324" cy="115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E6E2AE3C-4E27-8B64-E998-AD9066CFD7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4478389"/>
            <a:ext cx="5235145" cy="237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1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E4ED-5562-1527-962F-9C40850FA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2812" y="1736632"/>
            <a:ext cx="4722628" cy="2346270"/>
          </a:xfrm>
        </p:spPr>
        <p:txBody>
          <a:bodyPr>
            <a:normAutofit/>
          </a:bodyPr>
          <a:lstStyle/>
          <a:p>
            <a:r>
              <a:rPr lang="en-US" dirty="0"/>
              <a:t>Once filled, select the clickable “Confirm” button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98771E61-F75B-6C4B-AEB7-76FC2DE77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2217" y="1818278"/>
            <a:ext cx="3314839" cy="4351338"/>
          </a:xfrm>
        </p:spPr>
      </p:pic>
      <p:pic>
        <p:nvPicPr>
          <p:cNvPr id="7" name="Picture 6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66EFD1BD-0271-F97C-0215-3C9C50D8E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12" y="4327526"/>
            <a:ext cx="1308100" cy="800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C6675AD-2486-B90E-2394-C5B7933C3FCB}"/>
              </a:ext>
            </a:extLst>
          </p:cNvPr>
          <p:cNvSpPr/>
          <p:nvPr/>
        </p:nvSpPr>
        <p:spPr>
          <a:xfrm>
            <a:off x="1322972" y="5688419"/>
            <a:ext cx="1707995" cy="48119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ursor with solid fill">
            <a:extLst>
              <a:ext uri="{FF2B5EF4-FFF2-40B4-BE49-F238E27FC236}">
                <a16:creationId xmlns:a16="http://schemas.microsoft.com/office/drawing/2014/main" id="{B68A8214-DB3B-C2BC-F9F1-0238D5661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7746" y="4637622"/>
            <a:ext cx="914400" cy="109606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757A90C-9C52-2A35-696E-DEFA79EA5EC6}"/>
              </a:ext>
            </a:extLst>
          </p:cNvPr>
          <p:cNvSpPr/>
          <p:nvPr/>
        </p:nvSpPr>
        <p:spPr>
          <a:xfrm>
            <a:off x="5984151" y="4327526"/>
            <a:ext cx="1707995" cy="9507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A298A54-754D-1BC1-7EBB-3715383B6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6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58432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628C-B178-0770-F5A7-3B80B447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743"/>
            <a:ext cx="10515600" cy="1325563"/>
          </a:xfrm>
        </p:spPr>
        <p:txBody>
          <a:bodyPr/>
          <a:lstStyle/>
          <a:p>
            <a:r>
              <a:rPr lang="en-US" dirty="0"/>
              <a:t>Microbiome-Amplicon NGS Projects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D734D22C-6D75-8043-6904-CA2FBE3AA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1005" y="1156417"/>
            <a:ext cx="11109990" cy="326344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2893F4C-8F62-2F0F-5722-EDF782B92381}"/>
              </a:ext>
            </a:extLst>
          </p:cNvPr>
          <p:cNvSpPr txBox="1">
            <a:spLocks/>
          </p:cNvSpPr>
          <p:nvPr/>
        </p:nvSpPr>
        <p:spPr>
          <a:xfrm>
            <a:off x="838200" y="4564446"/>
            <a:ext cx="10515600" cy="1775638"/>
          </a:xfrm>
          <a:prstGeom prst="rect">
            <a:avLst/>
          </a:prstGeom>
          <a:ln w="38100">
            <a:solidFill>
              <a:srgbClr val="8DE7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Fill out project details </a:t>
            </a:r>
            <a:r>
              <a:rPr lang="en-US" sz="4000" b="1" u="sng" dirty="0"/>
              <a:t>AND/OR</a:t>
            </a:r>
            <a:r>
              <a:rPr lang="en-US" sz="4000" dirty="0"/>
              <a:t> upload/attach the sample submission form below in comment section.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B23DA94-D4F7-D8CD-889B-60D5FF38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4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2828115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689-FCCF-3EB6-E44A-DDDF533AC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366"/>
            <a:ext cx="10515600" cy="1325563"/>
          </a:xfrm>
        </p:spPr>
        <p:txBody>
          <a:bodyPr/>
          <a:lstStyle/>
          <a:p>
            <a:r>
              <a:rPr lang="en-US" dirty="0"/>
              <a:t>Next Generation Sequencing Projects (shotgun/WGS/</a:t>
            </a:r>
            <a:r>
              <a:rPr lang="en-US" dirty="0" err="1"/>
              <a:t>ssDNAseq</a:t>
            </a:r>
            <a:r>
              <a:rPr lang="en-US" dirty="0"/>
              <a:t>/</a:t>
            </a:r>
            <a:r>
              <a:rPr lang="en-US" dirty="0" err="1"/>
              <a:t>RNAseq</a:t>
            </a:r>
            <a:r>
              <a:rPr lang="en-US" dirty="0"/>
              <a:t>)</a:t>
            </a:r>
          </a:p>
        </p:txBody>
      </p:sp>
      <p:pic>
        <p:nvPicPr>
          <p:cNvPr id="5" name="Content Placeholder 4" descr="A screenshot of a chat&#10;&#10;Description automatically generated">
            <a:extLst>
              <a:ext uri="{FF2B5EF4-FFF2-40B4-BE49-F238E27FC236}">
                <a16:creationId xmlns:a16="http://schemas.microsoft.com/office/drawing/2014/main" id="{09BDE220-EC4F-3C49-8770-DAF8C7C9D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0894"/>
            <a:ext cx="10515600" cy="361596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7AB4D46-FB4D-DC3B-CF6B-CE1DB8B08550}"/>
              </a:ext>
            </a:extLst>
          </p:cNvPr>
          <p:cNvSpPr txBox="1">
            <a:spLocks/>
          </p:cNvSpPr>
          <p:nvPr/>
        </p:nvSpPr>
        <p:spPr>
          <a:xfrm>
            <a:off x="838200" y="4942642"/>
            <a:ext cx="10515600" cy="1537930"/>
          </a:xfrm>
          <a:prstGeom prst="rect">
            <a:avLst/>
          </a:prstGeom>
          <a:ln w="38100">
            <a:solidFill>
              <a:srgbClr val="8DE7FF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Fill out project details </a:t>
            </a:r>
            <a:r>
              <a:rPr lang="en-US" sz="4000" b="1" u="sng" dirty="0"/>
              <a:t>AND/OR</a:t>
            </a:r>
            <a:r>
              <a:rPr lang="en-US" sz="4000" dirty="0"/>
              <a:t> upload/attach the sample submission form below in comment section.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1AF2E6D-B492-B27E-4A88-DB4A52EA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3675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2657788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173F-FE6D-CC97-965B-24EF2680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7087"/>
            <a:ext cx="10515600" cy="944165"/>
          </a:xfrm>
        </p:spPr>
        <p:txBody>
          <a:bodyPr/>
          <a:lstStyle/>
          <a:p>
            <a:r>
              <a:rPr lang="en-US" dirty="0"/>
              <a:t>Nucleic Acid Isolation Project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5F0F26-2BD4-06CE-2945-EDD132870F5D}"/>
              </a:ext>
            </a:extLst>
          </p:cNvPr>
          <p:cNvSpPr txBox="1">
            <a:spLocks/>
          </p:cNvSpPr>
          <p:nvPr/>
        </p:nvSpPr>
        <p:spPr>
          <a:xfrm>
            <a:off x="838199" y="4763192"/>
            <a:ext cx="10515600" cy="1593158"/>
          </a:xfrm>
          <a:prstGeom prst="rect">
            <a:avLst/>
          </a:prstGeom>
          <a:ln w="38100">
            <a:solidFill>
              <a:srgbClr val="8DE7FF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Fill out sample details </a:t>
            </a:r>
            <a:r>
              <a:rPr lang="en-US" i="1" dirty="0"/>
              <a:t>(and downstream sequencing details if necessary) </a:t>
            </a:r>
            <a:r>
              <a:rPr lang="en-US" b="1" u="sng" dirty="0"/>
              <a:t>AND/OR</a:t>
            </a:r>
            <a:r>
              <a:rPr lang="en-US" dirty="0"/>
              <a:t> upload/attach the sample submission form below in comment section.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F72EAFC-B6A7-EDD8-C996-9EDB7F8FF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654" y="898654"/>
            <a:ext cx="9760689" cy="3837331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BE34B4D4-E828-7555-40FB-E18349E5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1075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186723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5689-FCCF-3EB6-E44A-DDDF533A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Time PCR Projects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7AB4D46-FB4D-DC3B-CF6B-CE1DB8B08550}"/>
              </a:ext>
            </a:extLst>
          </p:cNvPr>
          <p:cNvSpPr txBox="1">
            <a:spLocks/>
          </p:cNvSpPr>
          <p:nvPr/>
        </p:nvSpPr>
        <p:spPr>
          <a:xfrm>
            <a:off x="838200" y="4931273"/>
            <a:ext cx="10515600" cy="1537930"/>
          </a:xfrm>
          <a:prstGeom prst="rect">
            <a:avLst/>
          </a:prstGeom>
          <a:ln w="38100">
            <a:solidFill>
              <a:srgbClr val="8DE7FF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Fill out project details </a:t>
            </a:r>
            <a:r>
              <a:rPr lang="en-US" sz="4000" b="1" u="sng" dirty="0"/>
              <a:t>AND/OR</a:t>
            </a:r>
            <a:r>
              <a:rPr lang="en-US" sz="4000" dirty="0"/>
              <a:t> upload/attach the sample submission form below in comment section.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0FA2B30-535A-C042-83E3-F2EB3EBA82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632" y="1531353"/>
            <a:ext cx="11404736" cy="3366937"/>
          </a:xfr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8527F50-4492-CEE5-1D2C-D5F3E73E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69203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147475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0DFA-188F-465D-02FA-AB8602EA7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482"/>
            <a:ext cx="9144000" cy="2387600"/>
          </a:xfrm>
        </p:spPr>
        <p:txBody>
          <a:bodyPr/>
          <a:lstStyle/>
          <a:p>
            <a:r>
              <a:rPr lang="en-US" sz="6000" dirty="0"/>
              <a:t>Adding a Comment or Attachment to Project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64E258-B0DF-1B22-B91B-076CD46C1B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9851"/>
            <a:ext cx="9144000" cy="1655762"/>
          </a:xfrm>
          <a:ln w="69850">
            <a:solidFill>
              <a:srgbClr val="8DE7FF"/>
            </a:solidFill>
          </a:ln>
        </p:spPr>
        <p:txBody>
          <a:bodyPr anchor="ctr" anchorCtr="0">
            <a:normAutofit/>
          </a:bodyPr>
          <a:lstStyle/>
          <a:p>
            <a:r>
              <a:rPr lang="en-US" sz="3200" b="1" u="sng" dirty="0">
                <a:solidFill>
                  <a:srgbClr val="FF0000"/>
                </a:solidFill>
              </a:rPr>
              <a:t>ALWAYS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2060"/>
                </a:solidFill>
              </a:rPr>
              <a:t>upload electronic sample submission forms to </a:t>
            </a:r>
            <a:r>
              <a:rPr lang="en-US" sz="3200" dirty="0" err="1">
                <a:solidFill>
                  <a:srgbClr val="002060"/>
                </a:solidFill>
              </a:rPr>
              <a:t>BookItLab</a:t>
            </a:r>
            <a:r>
              <a:rPr lang="en-US" sz="3200" dirty="0">
                <a:solidFill>
                  <a:srgbClr val="002060"/>
                </a:solidFill>
              </a:rPr>
              <a:t> (or email GMCF staff) &amp; include hard copy in sample shipment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F2FF364C-3F60-87EE-A57D-E3155C6834A4}"/>
              </a:ext>
            </a:extLst>
          </p:cNvPr>
          <p:cNvSpPr txBox="1">
            <a:spLocks/>
          </p:cNvSpPr>
          <p:nvPr/>
        </p:nvSpPr>
        <p:spPr>
          <a:xfrm>
            <a:off x="1524000" y="4535613"/>
            <a:ext cx="9144000" cy="1655762"/>
          </a:xfrm>
          <a:prstGeom prst="rect">
            <a:avLst/>
          </a:prstGeom>
          <a:ln w="69850">
            <a:solidFill>
              <a:srgbClr val="8DE7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002060"/>
                </a:solidFill>
              </a:rPr>
              <a:t>Use </a:t>
            </a:r>
            <a:r>
              <a:rPr lang="en-US" sz="3200" b="1" dirty="0">
                <a:solidFill>
                  <a:srgbClr val="002060"/>
                </a:solidFill>
              </a:rPr>
              <a:t>comments</a:t>
            </a:r>
            <a:r>
              <a:rPr lang="en-US" sz="3200" dirty="0">
                <a:solidFill>
                  <a:srgbClr val="002060"/>
                </a:solidFill>
              </a:rPr>
              <a:t> to contact us about </a:t>
            </a:r>
            <a:r>
              <a:rPr lang="en-US" sz="3200" u="sng" dirty="0">
                <a:solidFill>
                  <a:srgbClr val="002060"/>
                </a:solidFill>
              </a:rPr>
              <a:t>any</a:t>
            </a:r>
            <a:r>
              <a:rPr lang="en-US" sz="3200" dirty="0">
                <a:solidFill>
                  <a:srgbClr val="002060"/>
                </a:solidFill>
              </a:rPr>
              <a:t> project inquiries, status updates, or questions. </a:t>
            </a:r>
          </a:p>
        </p:txBody>
      </p:sp>
      <p:pic>
        <p:nvPicPr>
          <p:cNvPr id="7" name="Picture 6" descr="A blue and green symbol&#10;&#10;Description automatically generated">
            <a:extLst>
              <a:ext uri="{FF2B5EF4-FFF2-40B4-BE49-F238E27FC236}">
                <a16:creationId xmlns:a16="http://schemas.microsoft.com/office/drawing/2014/main" id="{AA593C78-7344-1C51-3A10-8A6AEEF68A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1000"/>
          </a:blip>
          <a:srcRect l="11274" t="13019" r="13867" b="14953"/>
          <a:stretch/>
        </p:blipFill>
        <p:spPr>
          <a:xfrm>
            <a:off x="2757377" y="216601"/>
            <a:ext cx="6677246" cy="6424798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D799F-12AE-0D27-C241-EF966D71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230925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00E6-2EA4-FA84-60A9-706C6225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17" y="357423"/>
            <a:ext cx="5122766" cy="6047003"/>
          </a:xfrm>
        </p:spPr>
        <p:txBody>
          <a:bodyPr>
            <a:normAutofit fontScale="90000"/>
          </a:bodyPr>
          <a:lstStyle/>
          <a:p>
            <a:r>
              <a:rPr lang="en-US" dirty="0"/>
              <a:t>Add comment an/or attachments, click “Save”</a:t>
            </a:r>
            <a:br>
              <a:rPr lang="en-US" dirty="0"/>
            </a:br>
            <a:r>
              <a:rPr lang="en-US" sz="1800" dirty="0"/>
              <a:t> </a:t>
            </a:r>
            <a:br>
              <a:rPr lang="en-US" dirty="0"/>
            </a:br>
            <a:r>
              <a:rPr lang="en-US" b="1" u="sng" dirty="0">
                <a:solidFill>
                  <a:srgbClr val="FF0000"/>
                </a:solidFill>
              </a:rPr>
              <a:t>To address and notify any GMCF staff, please @ them in the comments </a:t>
            </a:r>
            <a:r>
              <a:rPr lang="en-US" sz="2200" b="1" dirty="0">
                <a:solidFill>
                  <a:srgbClr val="FF0000"/>
                </a:solidFill>
              </a:rPr>
              <a:t>(*see next slide for list of staff users)</a:t>
            </a:r>
            <a:br>
              <a:rPr lang="en-US" dirty="0"/>
            </a:br>
            <a:r>
              <a:rPr lang="en-US" sz="3100" dirty="0"/>
              <a:t> </a:t>
            </a:r>
            <a:br>
              <a:rPr lang="en-US" dirty="0"/>
            </a:br>
            <a:r>
              <a:rPr lang="en-US" sz="3600" dirty="0">
                <a:solidFill>
                  <a:srgbClr val="002060"/>
                </a:solidFill>
              </a:rPr>
              <a:t>*NOTE: you </a:t>
            </a:r>
            <a:r>
              <a:rPr lang="en-US" sz="3600" b="1" dirty="0">
                <a:solidFill>
                  <a:srgbClr val="FF0000"/>
                </a:solidFill>
              </a:rPr>
              <a:t>MUST</a:t>
            </a:r>
            <a:r>
              <a:rPr lang="en-US" sz="3600" dirty="0">
                <a:solidFill>
                  <a:srgbClr val="002060"/>
                </a:solidFill>
              </a:rPr>
              <a:t> add a comment </a:t>
            </a:r>
            <a:r>
              <a:rPr lang="en-US" sz="3600" u="sng" dirty="0">
                <a:solidFill>
                  <a:srgbClr val="002060"/>
                </a:solidFill>
              </a:rPr>
              <a:t>in order to</a:t>
            </a:r>
            <a:r>
              <a:rPr lang="en-US" sz="3600" dirty="0">
                <a:solidFill>
                  <a:srgbClr val="002060"/>
                </a:solidFill>
              </a:rPr>
              <a:t> upload attachment*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BC8398A-B7AE-B3DF-D36E-7978C684C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3" y="405498"/>
            <a:ext cx="6180639" cy="6047004"/>
          </a:xfrm>
          <a:prstGeom prst="rect">
            <a:avLst/>
          </a:prstGeom>
        </p:spPr>
      </p:pic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59F35ACC-3402-E94A-C9C1-C58A8EE31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877" y="5456329"/>
            <a:ext cx="914400" cy="109606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DBDB567-F5DA-95C6-A8A7-61C0D1BD2EB9}"/>
              </a:ext>
            </a:extLst>
          </p:cNvPr>
          <p:cNvSpPr/>
          <p:nvPr/>
        </p:nvSpPr>
        <p:spPr>
          <a:xfrm>
            <a:off x="667878" y="5082435"/>
            <a:ext cx="1203458" cy="95074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4D85221-484F-3E2C-8731-A16E62BA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5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43358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BB2ECF6-CDEC-EBA8-4218-E20B2E7EFC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095842"/>
              </p:ext>
            </p:extLst>
          </p:nvPr>
        </p:nvGraphicFramePr>
        <p:xfrm>
          <a:off x="289034" y="338830"/>
          <a:ext cx="11613931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5154">
                  <a:extLst>
                    <a:ext uri="{9D8B030D-6E8A-4147-A177-3AD203B41FA5}">
                      <a16:colId xmlns:a16="http://schemas.microsoft.com/office/drawing/2014/main" val="973660738"/>
                    </a:ext>
                  </a:extLst>
                </a:gridCol>
                <a:gridCol w="1985671">
                  <a:extLst>
                    <a:ext uri="{9D8B030D-6E8A-4147-A177-3AD203B41FA5}">
                      <a16:colId xmlns:a16="http://schemas.microsoft.com/office/drawing/2014/main" val="2150628415"/>
                    </a:ext>
                  </a:extLst>
                </a:gridCol>
                <a:gridCol w="3343106">
                  <a:extLst>
                    <a:ext uri="{9D8B030D-6E8A-4147-A177-3AD203B41FA5}">
                      <a16:colId xmlns:a16="http://schemas.microsoft.com/office/drawing/2014/main" val="9634002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GMCF/RRBC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BookItLab</a:t>
                      </a:r>
                      <a:r>
                        <a:rPr lang="en-US" dirty="0"/>
                        <a:t>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050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Stefan Green (Director of Core Services)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stefang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stefan_green@rush.edu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06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Kevin </a:t>
                      </a:r>
                      <a:r>
                        <a:rPr lang="en-US" sz="1600" dirty="0" err="1"/>
                        <a:t>Kunstman</a:t>
                      </a:r>
                      <a:r>
                        <a:rPr lang="en-US" sz="1600" dirty="0"/>
                        <a:t> (Director of GMCF)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kevink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kevin_kunstman@rush.edu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442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Ankur </a:t>
                      </a:r>
                      <a:r>
                        <a:rPr lang="en-US" sz="1600" dirty="0" err="1"/>
                        <a:t>Naqib</a:t>
                      </a:r>
                      <a:r>
                        <a:rPr lang="en-US" sz="1600" dirty="0"/>
                        <a:t> (Director of RRBC)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ankur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ankur_naqib@rush.edu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673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Ping Li (Manager, GMCF)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ping_li@rush.edu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026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Félix Araujo-Perez (NGS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perezaf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felix_araujoperez@rush.edu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894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Edith Perez (</a:t>
                      </a:r>
                      <a:r>
                        <a:rPr lang="en-US" sz="1600" dirty="0" err="1"/>
                        <a:t>RNAseq</a:t>
                      </a:r>
                      <a:r>
                        <a:rPr lang="en-US" sz="1600" dirty="0"/>
                        <a:t>, Nucleic Acid Isolation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pereze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edith_perez@rush.edu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98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Cecilia Chau (</a:t>
                      </a:r>
                      <a:r>
                        <a:rPr lang="en-US" sz="1600" dirty="0" err="1"/>
                        <a:t>ddPCR</a:t>
                      </a:r>
                      <a:r>
                        <a:rPr lang="en-US" sz="1600" dirty="0"/>
                        <a:t>, qPCR, Amplicon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chau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cecilia_s_chau@rush.edu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791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Gian </a:t>
                      </a:r>
                      <a:r>
                        <a:rPr lang="en-US" sz="1600" dirty="0" err="1"/>
                        <a:t>Balangue</a:t>
                      </a:r>
                      <a:r>
                        <a:rPr lang="en-US" sz="1600" dirty="0"/>
                        <a:t> (NGS, Nucleic Acid Isolation, qPCR, </a:t>
                      </a:r>
                      <a:r>
                        <a:rPr lang="en-US" sz="1600" dirty="0" err="1"/>
                        <a:t>RNAseq</a:t>
                      </a:r>
                      <a:r>
                        <a:rPr lang="en-US" sz="1600" dirty="0"/>
                        <a:t>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gianb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giancarlo_s_balangue@rush.edu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410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Ashley Wu (Amplicon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ashleyw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0"/>
                        </a:rPr>
                        <a:t>lokyiuashley_wu@rush.edu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75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Trisha Jeon (NGS, Amplicon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tjeon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1"/>
                        </a:rPr>
                        <a:t>trisha_jeon@rush.edu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80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Marisol Dominguez (NGS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marisol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/>
                        </a:rPr>
                        <a:t>marisol_dominguez@rush.edu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4899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Edner</a:t>
                      </a:r>
                      <a:r>
                        <a:rPr lang="en-US" sz="1600" dirty="0"/>
                        <a:t> Hernandez (Nucleic Acid Isolation projects)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ehernandez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/>
                        </a:rPr>
                        <a:t>edner_d_hernandez@rush.edu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53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Neha Joshi (RRBC)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neha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hlinkClick r:id="rId14"/>
                        </a:rPr>
                        <a:t>neha_joshi2@rush.edu</a:t>
                      </a:r>
                      <a:r>
                        <a:rPr lang="en-US" sz="1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91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Surabhi Naik (RRBC)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surabhi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5"/>
                        </a:rPr>
                        <a:t>surabhi_naik@rush.edu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92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Adit</a:t>
                      </a:r>
                      <a:r>
                        <a:rPr lang="en-US" sz="1600" dirty="0"/>
                        <a:t> Chaudhary (RRBC)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@</a:t>
                      </a:r>
                      <a:r>
                        <a:rPr lang="en-US" sz="1600" dirty="0" err="1"/>
                        <a:t>adit_chaudhary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/>
                        </a:rPr>
                        <a:t>adit_chaudhary@rush.edu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997507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FD5F4-9835-4603-B0EF-C6F210CF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27505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BE26B-578F-3F49-0E06-7F485A3C9C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Cancelling a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8F3861-3AF1-DAD1-ED25-1BBF9276F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blue and green symbol&#10;&#10;Description automatically generated">
            <a:extLst>
              <a:ext uri="{FF2B5EF4-FFF2-40B4-BE49-F238E27FC236}">
                <a16:creationId xmlns:a16="http://schemas.microsoft.com/office/drawing/2014/main" id="{23081BD5-A0EE-38A2-1491-EC611F17B3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11274" t="13019" r="13867" b="14953"/>
          <a:stretch/>
        </p:blipFill>
        <p:spPr>
          <a:xfrm>
            <a:off x="2757377" y="216601"/>
            <a:ext cx="6677246" cy="6424798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8CE7925-1EA8-D428-6B31-C287BEFB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284408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CF895-2EAE-58CA-79BB-E009FA054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831" y="2742788"/>
            <a:ext cx="5201094" cy="1573065"/>
          </a:xfrm>
        </p:spPr>
        <p:txBody>
          <a:bodyPr>
            <a:normAutofit fontScale="90000"/>
          </a:bodyPr>
          <a:lstStyle/>
          <a:p>
            <a:r>
              <a:rPr lang="en-US" dirty="0"/>
              <a:t>Click drop-down options under “Status”, select “Cancel”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6AC9DD1-F80F-D62C-DB28-69B99B040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163" y="1253331"/>
            <a:ext cx="4826537" cy="4351338"/>
          </a:xfrm>
        </p:spPr>
      </p:pic>
      <p:pic>
        <p:nvPicPr>
          <p:cNvPr id="6" name="Graphic 5" descr="Cursor with solid fill">
            <a:extLst>
              <a:ext uri="{FF2B5EF4-FFF2-40B4-BE49-F238E27FC236}">
                <a16:creationId xmlns:a16="http://schemas.microsoft.com/office/drawing/2014/main" id="{5D29CD99-E9BF-BECE-0ED9-3F6C448FA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5544" y="2642467"/>
            <a:ext cx="914400" cy="109606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50CA423-8642-7B9F-7B8F-F40654B4EFE6}"/>
              </a:ext>
            </a:extLst>
          </p:cNvPr>
          <p:cNvSpPr/>
          <p:nvPr/>
        </p:nvSpPr>
        <p:spPr>
          <a:xfrm>
            <a:off x="831909" y="2476110"/>
            <a:ext cx="1301710" cy="46910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04F8958E-7799-8FC7-42F5-04C748514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375" y="2094437"/>
            <a:ext cx="914400" cy="10960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239E1-947D-8898-8B50-A25EAEE685A3}"/>
              </a:ext>
            </a:extLst>
          </p:cNvPr>
          <p:cNvSpPr txBox="1"/>
          <p:nvPr/>
        </p:nvSpPr>
        <p:spPr>
          <a:xfrm>
            <a:off x="4324508" y="1401671"/>
            <a:ext cx="186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E8B5C-DFAD-FBD7-D91B-381E92A0B6D9}"/>
              </a:ext>
            </a:extLst>
          </p:cNvPr>
          <p:cNvSpPr txBox="1"/>
          <p:nvPr/>
        </p:nvSpPr>
        <p:spPr>
          <a:xfrm>
            <a:off x="2170770" y="3529321"/>
            <a:ext cx="190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2.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A3AE18D8-BA98-B399-950F-69F2A67B3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5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23955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symbol&#10;&#10;Description automatically generated">
            <a:extLst>
              <a:ext uri="{FF2B5EF4-FFF2-40B4-BE49-F238E27FC236}">
                <a16:creationId xmlns:a16="http://schemas.microsoft.com/office/drawing/2014/main" id="{871D0A87-4252-5747-7F62-CEEF2669F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11274" t="13019" r="13867" b="14953"/>
          <a:stretch/>
        </p:blipFill>
        <p:spPr>
          <a:xfrm>
            <a:off x="2757377" y="216601"/>
            <a:ext cx="6677246" cy="642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7D7A68-2C23-B76A-242C-95265BF0DC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Registering as a New User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9E3CE36-9297-9CE2-FDC4-E755EB0A3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428062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green symbol&#10;&#10;Description automatically generated">
            <a:extLst>
              <a:ext uri="{FF2B5EF4-FFF2-40B4-BE49-F238E27FC236}">
                <a16:creationId xmlns:a16="http://schemas.microsoft.com/office/drawing/2014/main" id="{C09D7D77-40E2-5C16-06BA-68F0AE45A6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</a:blip>
          <a:srcRect l="11274" t="13019" r="13867" b="14953"/>
          <a:stretch/>
        </p:blipFill>
        <p:spPr>
          <a:xfrm>
            <a:off x="2757377" y="216600"/>
            <a:ext cx="6677246" cy="642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9713-5681-51B9-7D94-C92D075C4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163" y="1385204"/>
            <a:ext cx="9799674" cy="40875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Please feel free to let us know if you need help either by </a:t>
            </a:r>
            <a:r>
              <a:rPr lang="en-US" dirty="0" err="1">
                <a:solidFill>
                  <a:srgbClr val="002060"/>
                </a:solidFill>
              </a:rPr>
              <a:t>BookItLab</a:t>
            </a:r>
            <a:r>
              <a:rPr lang="en-US" dirty="0">
                <a:solidFill>
                  <a:srgbClr val="002060"/>
                </a:solidFill>
              </a:rPr>
              <a:t> Comments or by email. Thanks!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0B3DD-47C2-E119-8BF9-BE8D2AAD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11928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F68F-F550-0A19-0021-828BDD23A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1191" y="2357351"/>
            <a:ext cx="4423719" cy="2143297"/>
          </a:xfrm>
        </p:spPr>
        <p:txBody>
          <a:bodyPr/>
          <a:lstStyle/>
          <a:p>
            <a:r>
              <a:rPr lang="en-US" dirty="0"/>
              <a:t>Click on New User</a:t>
            </a:r>
          </a:p>
        </p:txBody>
      </p:sp>
      <p:pic>
        <p:nvPicPr>
          <p:cNvPr id="5" name="Content Placeholder 4" descr="A screenshot of a login form&#10;&#10;Description automatically generated">
            <a:extLst>
              <a:ext uri="{FF2B5EF4-FFF2-40B4-BE49-F238E27FC236}">
                <a16:creationId xmlns:a16="http://schemas.microsoft.com/office/drawing/2014/main" id="{2E115F32-5042-97A3-2C01-04F58B1345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93" y="389838"/>
            <a:ext cx="6762598" cy="5876723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1CE3272-0BC5-4568-499F-12D2DA9766E2}"/>
              </a:ext>
            </a:extLst>
          </p:cNvPr>
          <p:cNvSpPr/>
          <p:nvPr/>
        </p:nvSpPr>
        <p:spPr>
          <a:xfrm>
            <a:off x="3975653" y="1764328"/>
            <a:ext cx="1132524" cy="7204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D1BECB19-B7B8-127D-8F3C-71CB175BF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3610" y="2124554"/>
            <a:ext cx="914400" cy="9144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19E31AD-0F82-C70B-A3BB-B86DA675179A}"/>
              </a:ext>
            </a:extLst>
          </p:cNvPr>
          <p:cNvSpPr txBox="1">
            <a:spLocks/>
          </p:cNvSpPr>
          <p:nvPr/>
        </p:nvSpPr>
        <p:spPr>
          <a:xfrm>
            <a:off x="4038600" y="64571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hlinkClick r:id="rId5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184281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5E9B37A-EE1D-E55B-843A-D54057331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27" r="11302"/>
          <a:stretch/>
        </p:blipFill>
        <p:spPr>
          <a:xfrm>
            <a:off x="334536" y="286912"/>
            <a:ext cx="7839308" cy="606943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1761CE-0178-97E0-7A1E-06F52974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844" y="2386361"/>
            <a:ext cx="3751151" cy="2085278"/>
          </a:xfrm>
        </p:spPr>
        <p:txBody>
          <a:bodyPr/>
          <a:lstStyle/>
          <a:p>
            <a:r>
              <a:rPr lang="en-US" dirty="0"/>
              <a:t>Fill out details accordingly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C5AC800-22E5-AC75-1E9B-8949AF6420EB}"/>
              </a:ext>
            </a:extLst>
          </p:cNvPr>
          <p:cNvSpPr txBox="1">
            <a:spLocks/>
          </p:cNvSpPr>
          <p:nvPr/>
        </p:nvSpPr>
        <p:spPr>
          <a:xfrm>
            <a:off x="4254190" y="643404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hlinkClick r:id="rId3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5504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4C65-56CF-41EC-3E6A-16257919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90" y="4077204"/>
            <a:ext cx="8941420" cy="1640098"/>
          </a:xfrm>
        </p:spPr>
        <p:txBody>
          <a:bodyPr/>
          <a:lstStyle/>
          <a:p>
            <a:pPr algn="ctr"/>
            <a:r>
              <a:rPr lang="en-US" dirty="0"/>
              <a:t>Once complete, fill in captcha, and click “Sign Up”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009CAE7-B619-935B-FEE3-D5EEB8A3B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50"/>
          <a:stretch/>
        </p:blipFill>
        <p:spPr>
          <a:xfrm>
            <a:off x="838200" y="1533292"/>
            <a:ext cx="10515600" cy="164009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AC8FA35-2604-42F7-AD0C-2DE7A4D13526}"/>
              </a:ext>
            </a:extLst>
          </p:cNvPr>
          <p:cNvSpPr/>
          <p:nvPr/>
        </p:nvSpPr>
        <p:spPr>
          <a:xfrm>
            <a:off x="2238187" y="1993114"/>
            <a:ext cx="1132524" cy="720453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0EAA0B89-021A-C4BF-7311-337C14E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64091" y="2176572"/>
            <a:ext cx="914400" cy="914400"/>
          </a:xfrm>
          <a:prstGeom prst="rect">
            <a:avLst/>
          </a:prstGeom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09E610AE-8A2E-6860-E66B-15B717289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13511" y="254359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8751C5-D955-12D1-8788-3587F8396547}"/>
              </a:ext>
            </a:extLst>
          </p:cNvPr>
          <p:cNvSpPr txBox="1"/>
          <p:nvPr/>
        </p:nvSpPr>
        <p:spPr>
          <a:xfrm>
            <a:off x="478414" y="1468686"/>
            <a:ext cx="1860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3A50BB-9A88-3389-4DD3-EC54BC3E7666}"/>
              </a:ext>
            </a:extLst>
          </p:cNvPr>
          <p:cNvSpPr txBox="1"/>
          <p:nvPr/>
        </p:nvSpPr>
        <p:spPr>
          <a:xfrm>
            <a:off x="6918739" y="2426853"/>
            <a:ext cx="1902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Step 2. 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9AC212F-6BF6-282A-ECC0-D84E55B46309}"/>
              </a:ext>
            </a:extLst>
          </p:cNvPr>
          <p:cNvSpPr txBox="1">
            <a:spLocks/>
          </p:cNvSpPr>
          <p:nvPr/>
        </p:nvSpPr>
        <p:spPr>
          <a:xfrm>
            <a:off x="4038600" y="633651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hlinkClick r:id="rId5" action="ppaction://hlinksldjump"/>
              </a:rPr>
              <a:t>Back to Title Page</a:t>
            </a:r>
            <a:endParaRPr lang="en-US" sz="1400" b="1" dirty="0"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463793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symbol&#10;&#10;Description automatically generated">
            <a:extLst>
              <a:ext uri="{FF2B5EF4-FFF2-40B4-BE49-F238E27FC236}">
                <a16:creationId xmlns:a16="http://schemas.microsoft.com/office/drawing/2014/main" id="{7E19CC56-8930-02A5-CB6F-8000016C6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0000"/>
          </a:blip>
          <a:srcRect l="11274" t="13019" r="13867" b="14953"/>
          <a:stretch/>
        </p:blipFill>
        <p:spPr>
          <a:xfrm>
            <a:off x="2757377" y="216601"/>
            <a:ext cx="6677246" cy="6424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3B0DFA-188F-465D-02FA-AB8602EA7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640"/>
            <a:ext cx="9144000" cy="2387600"/>
          </a:xfrm>
        </p:spPr>
        <p:txBody>
          <a:bodyPr/>
          <a:lstStyle/>
          <a:p>
            <a:r>
              <a:rPr lang="en-US" dirty="0"/>
              <a:t>Creating a New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96581-3484-898D-9B27-300958D98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142" y="2967098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hlinkClick r:id="rId3" action="ppaction://hlinksldjump"/>
              </a:rPr>
              <a:t>Microbiome-Amplicon NGS Projects</a:t>
            </a:r>
            <a:endParaRPr lang="en-US" sz="2800" dirty="0"/>
          </a:p>
          <a:p>
            <a:r>
              <a:rPr lang="en-US" sz="2800" dirty="0">
                <a:hlinkClick r:id="rId4" action="ppaction://hlinksldjump"/>
              </a:rPr>
              <a:t>Next Generation Sequencing Projects</a:t>
            </a:r>
            <a:r>
              <a:rPr lang="en-US" sz="2800" dirty="0"/>
              <a:t> </a:t>
            </a:r>
          </a:p>
          <a:p>
            <a:r>
              <a:rPr lang="en-US" sz="2800" dirty="0">
                <a:hlinkClick r:id="rId5" action="ppaction://hlinksldjump"/>
              </a:rPr>
              <a:t>Nucleic Acid Isolation Projects</a:t>
            </a:r>
            <a:endParaRPr lang="en-US" sz="2800" dirty="0"/>
          </a:p>
          <a:p>
            <a:r>
              <a:rPr lang="en-US" sz="2800" dirty="0">
                <a:hlinkClick r:id="rId6" action="ppaction://hlinksldjump"/>
              </a:rPr>
              <a:t>Real-Time PCR Projects</a:t>
            </a:r>
            <a:endParaRPr lang="en-US" sz="2800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4508AE8-54F0-6FD9-D0D5-E57EA0FAB595}"/>
              </a:ext>
            </a:extLst>
          </p:cNvPr>
          <p:cNvSpPr txBox="1">
            <a:spLocks/>
          </p:cNvSpPr>
          <p:nvPr/>
        </p:nvSpPr>
        <p:spPr>
          <a:xfrm>
            <a:off x="2488557" y="5121718"/>
            <a:ext cx="7041266" cy="1098841"/>
          </a:xfrm>
          <a:prstGeom prst="rect">
            <a:avLst/>
          </a:prstGeom>
          <a:ln w="69850">
            <a:solidFill>
              <a:srgbClr val="8DE7FF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For any other projects </a:t>
            </a:r>
            <a:r>
              <a:rPr lang="en-US" u="sng" dirty="0">
                <a:solidFill>
                  <a:srgbClr val="002060"/>
                </a:solidFill>
              </a:rPr>
              <a:t>not listed</a:t>
            </a:r>
            <a:r>
              <a:rPr lang="en-US" dirty="0">
                <a:solidFill>
                  <a:srgbClr val="002060"/>
                </a:solidFill>
              </a:rPr>
              <a:t>, please contact GMCF staff directly via email.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B954B69-BAD8-6DC8-6828-1F4FF88B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7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153227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160CD-9570-29CD-FFF0-D007656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894275"/>
            <a:ext cx="5982629" cy="3069450"/>
          </a:xfrm>
        </p:spPr>
        <p:txBody>
          <a:bodyPr/>
          <a:lstStyle/>
          <a:p>
            <a:r>
              <a:rPr lang="en-US" dirty="0"/>
              <a:t>Go to “Sample Requests” under “Request Services” 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FDF41E5-7B31-983D-D7D4-797353E65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r="68204" b="1977"/>
          <a:stretch/>
        </p:blipFill>
        <p:spPr>
          <a:xfrm>
            <a:off x="488795" y="175215"/>
            <a:ext cx="5272668" cy="668278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147CAB3-E68B-95BE-0671-FFCD8C266D45}"/>
              </a:ext>
            </a:extLst>
          </p:cNvPr>
          <p:cNvSpPr/>
          <p:nvPr/>
        </p:nvSpPr>
        <p:spPr>
          <a:xfrm>
            <a:off x="299224" y="4170556"/>
            <a:ext cx="1707995" cy="4014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Cursor with solid fill">
            <a:extLst>
              <a:ext uri="{FF2B5EF4-FFF2-40B4-BE49-F238E27FC236}">
                <a16:creationId xmlns:a16="http://schemas.microsoft.com/office/drawing/2014/main" id="{84DDF7D7-DC35-86F1-9052-758031689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7356" y="4260877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FF4C3C-3AD7-E2C5-8A4B-C429B892E947}"/>
              </a:ext>
            </a:extLst>
          </p:cNvPr>
          <p:cNvSpPr/>
          <p:nvPr/>
        </p:nvSpPr>
        <p:spPr>
          <a:xfrm>
            <a:off x="3280317" y="3144644"/>
            <a:ext cx="444190" cy="3601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B0F9B0C-9677-A77F-871C-4208CAD7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321" y="6381363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5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488451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0008-EA01-45D1-7FA9-E86D2EDB9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224" y="305379"/>
            <a:ext cx="6599663" cy="1325563"/>
          </a:xfrm>
        </p:spPr>
        <p:txBody>
          <a:bodyPr/>
          <a:lstStyle/>
          <a:p>
            <a:r>
              <a:rPr lang="en-US" dirty="0"/>
              <a:t>Click on “+Service Request”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B5B9F4A4-9CE9-F6BF-EE05-429080444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879"/>
          <a:stretch/>
        </p:blipFill>
        <p:spPr>
          <a:xfrm>
            <a:off x="182922" y="1630942"/>
            <a:ext cx="11826156" cy="46733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D5D629-45F7-47F0-127C-CA47750E1C82}"/>
              </a:ext>
            </a:extLst>
          </p:cNvPr>
          <p:cNvSpPr/>
          <p:nvPr/>
        </p:nvSpPr>
        <p:spPr>
          <a:xfrm>
            <a:off x="2141033" y="3675913"/>
            <a:ext cx="9779620" cy="2772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5CF1E1-E726-0D4C-13D4-328110371862}"/>
              </a:ext>
            </a:extLst>
          </p:cNvPr>
          <p:cNvSpPr/>
          <p:nvPr/>
        </p:nvSpPr>
        <p:spPr>
          <a:xfrm flipV="1">
            <a:off x="11370040" y="1753847"/>
            <a:ext cx="307298" cy="13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8AFCA6-CB98-69C8-D3E1-0A8176D81BCE}"/>
              </a:ext>
            </a:extLst>
          </p:cNvPr>
          <p:cNvSpPr/>
          <p:nvPr/>
        </p:nvSpPr>
        <p:spPr>
          <a:xfrm>
            <a:off x="10392544" y="2379254"/>
            <a:ext cx="1707995" cy="4014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Cursor with solid fill">
            <a:extLst>
              <a:ext uri="{FF2B5EF4-FFF2-40B4-BE49-F238E27FC236}">
                <a16:creationId xmlns:a16="http://schemas.microsoft.com/office/drawing/2014/main" id="{F595E898-ACED-FB8F-4BB8-855F345A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7600" y="2538928"/>
            <a:ext cx="914400" cy="914400"/>
          </a:xfrm>
          <a:prstGeom prst="rect">
            <a:avLst/>
          </a:prstGeom>
        </p:spPr>
      </p:pic>
      <p:pic>
        <p:nvPicPr>
          <p:cNvPr id="12" name="Picture 11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41F89388-5788-E506-48AD-7FB83C84FE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0315" y="553723"/>
            <a:ext cx="1993900" cy="774700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78CB0BDE-AD47-6F46-0A2C-F2321A59F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6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807384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E2399-89A3-BC3F-5A19-C8EC49B5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65" y="4549996"/>
            <a:ext cx="11844669" cy="2148516"/>
          </a:xfrm>
        </p:spPr>
        <p:txBody>
          <a:bodyPr>
            <a:normAutofit fontScale="90000"/>
          </a:bodyPr>
          <a:lstStyle/>
          <a:p>
            <a:r>
              <a:rPr lang="en-US" dirty="0"/>
              <a:t>Choose desired lab service and appropriate Funding Type </a:t>
            </a:r>
            <a:br>
              <a:rPr lang="en-US" dirty="0"/>
            </a:br>
            <a:r>
              <a:rPr lang="en-US" sz="2200" dirty="0"/>
              <a:t> </a:t>
            </a:r>
            <a:br>
              <a:rPr lang="en-US" dirty="0"/>
            </a:br>
            <a:r>
              <a:rPr lang="en-US" sz="27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*For internal customers, budget numbers will automatically populate, please select the correct one before confirming*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FF626E7-308F-B210-758F-19057B0B2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970" y="695473"/>
            <a:ext cx="4191000" cy="3429000"/>
          </a:xfr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6B0A515B-5234-27CB-AA5F-050AD4FF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39" y="377396"/>
            <a:ext cx="2834316" cy="4065154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E4AAE03-73A4-1F2A-E957-ADFD1ED0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z="1400" b="1" dirty="0">
                <a:hlinkClick r:id="rId4" action="ppaction://hlinksldjump"/>
              </a:rPr>
              <a:t>Back to Title Page</a:t>
            </a:r>
          </a:p>
        </p:txBody>
      </p:sp>
    </p:spTree>
    <p:extLst>
      <p:ext uri="{BB962C8B-B14F-4D97-AF65-F5344CB8AC3E}">
        <p14:creationId xmlns:p14="http://schemas.microsoft.com/office/powerpoint/2010/main" val="311318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750</Words>
  <Application>Microsoft Macintosh PowerPoint</Application>
  <PresentationFormat>Widescreen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Office Theme</vt:lpstr>
      <vt:lpstr>Navigating BookItLab   (click below to skip to slide)   Registering as a New User  Creating a New Project  Adding a Comment or Attachment to Project  Cancelling a Project</vt:lpstr>
      <vt:lpstr>Registering as a New User</vt:lpstr>
      <vt:lpstr>Click on New User</vt:lpstr>
      <vt:lpstr>Fill out details accordingly</vt:lpstr>
      <vt:lpstr>Once complete, fill in captcha, and click “Sign Up”</vt:lpstr>
      <vt:lpstr>Creating a New Project</vt:lpstr>
      <vt:lpstr>Go to “Sample Requests” under “Request Services” </vt:lpstr>
      <vt:lpstr>Click on “+Service Request”</vt:lpstr>
      <vt:lpstr>Choose desired lab service and appropriate Funding Type    *For internal customers, budget numbers will automatically populate, please select the correct one before confirming*</vt:lpstr>
      <vt:lpstr>Once filled, select the clickable “Confirm” button</vt:lpstr>
      <vt:lpstr>Microbiome-Amplicon NGS Projects</vt:lpstr>
      <vt:lpstr>Next Generation Sequencing Projects (shotgun/WGS/ssDNAseq/RNAseq)</vt:lpstr>
      <vt:lpstr>Nucleic Acid Isolation Project</vt:lpstr>
      <vt:lpstr>Real Time PCR Projects</vt:lpstr>
      <vt:lpstr>Adding a Comment or Attachment to Project</vt:lpstr>
      <vt:lpstr>Add comment an/or attachments, click “Save”   To address and notify any GMCF staff, please @ them in the comments (*see next slide for list of staff users)   *NOTE: you MUST add a comment in order to upload attachment*</vt:lpstr>
      <vt:lpstr>PowerPoint Presentation</vt:lpstr>
      <vt:lpstr>Cancelling a Project</vt:lpstr>
      <vt:lpstr>Click drop-down options under “Status”, select “Cancel”</vt:lpstr>
      <vt:lpstr>Please feel free to let us know if you need help either by BookItLab Comments or by email. 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BookItLab   (click below to skip to slide)   Registering as a New User  Creating a New Project  Adding a Comment or Attachment to Project  Cancelling a Project</dc:title>
  <dc:creator>Ashley Wu</dc:creator>
  <cp:lastModifiedBy>Ashley Wu</cp:lastModifiedBy>
  <cp:revision>1</cp:revision>
  <dcterms:created xsi:type="dcterms:W3CDTF">2024-08-13T20:51:08Z</dcterms:created>
  <dcterms:modified xsi:type="dcterms:W3CDTF">2024-09-04T12:08:21Z</dcterms:modified>
</cp:coreProperties>
</file>